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84" r:id="rId4"/>
    <p:sldId id="286" r:id="rId6"/>
    <p:sldId id="285" r:id="rId7"/>
    <p:sldId id="288" r:id="rId8"/>
    <p:sldId id="322" r:id="rId9"/>
    <p:sldId id="289" r:id="rId10"/>
    <p:sldId id="344" r:id="rId11"/>
    <p:sldId id="324" r:id="rId12"/>
    <p:sldId id="290" r:id="rId13"/>
    <p:sldId id="294" r:id="rId14"/>
    <p:sldId id="323" r:id="rId15"/>
    <p:sldId id="300" r:id="rId16"/>
    <p:sldId id="309" r:id="rId17"/>
    <p:sldId id="345" r:id="rId18"/>
    <p:sldId id="292" r:id="rId19"/>
    <p:sldId id="318" r:id="rId20"/>
    <p:sldId id="302" r:id="rId21"/>
    <p:sldId id="325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7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3E6FD1"/>
    <a:srgbClr val="6992E5"/>
    <a:srgbClr val="2C4FB5"/>
    <a:srgbClr val="5483E2"/>
    <a:srgbClr val="4E80E1"/>
    <a:srgbClr val="497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413" autoAdjust="0"/>
    <p:restoredTop sz="96391" autoAdjust="0"/>
  </p:normalViewPr>
  <p:slideViewPr>
    <p:cSldViewPr snapToGrid="0" showGuides="1">
      <p:cViewPr>
        <p:scale>
          <a:sx n="75" d="100"/>
          <a:sy n="75" d="100"/>
        </p:scale>
        <p:origin x="1758" y="960"/>
      </p:cViewPr>
      <p:guideLst>
        <p:guide orient="horz" pos="2196"/>
        <p:guide pos="37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20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12DF8-0DB9-49CF-9896-8EA183C1D7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010C1-16CB-4239-AF20-CE6BBC1D85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D52DC-2AC0-40EB-AE3E-9EAE589A4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D52DC-2AC0-40EB-AE3E-9EAE589A4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91450-39E5-406C-9F68-C2971F62FD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D52DC-2AC0-40EB-AE3E-9EAE589A4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2743B-58E3-4952-98AC-60B7F3305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D52DC-2AC0-40EB-AE3E-9EAE589A4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EA66DE-A9BF-4553-B074-A17DB1ED23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91450-39E5-406C-9F68-C2971F62FD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EEE461-41DB-4DF9-A1AC-E0AD990EAB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EEE461-41DB-4DF9-A1AC-E0AD990EAB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91450-39E5-406C-9F68-C2971F62FD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2000">
                <a:schemeClr val="accent5">
                  <a:lumMod val="0"/>
                  <a:lumOff val="100000"/>
                </a:schemeClr>
              </a:gs>
              <a:gs pos="100000">
                <a:srgbClr val="EAF5FC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t="59962" r="40127"/>
          <a:stretch>
            <a:fillRect/>
          </a:stretch>
        </p:blipFill>
        <p:spPr>
          <a:xfrm rot="14107985" flipH="1" flipV="1">
            <a:off x="10498598" y="118846"/>
            <a:ext cx="2853660" cy="1338500"/>
          </a:xfrm>
          <a:custGeom>
            <a:avLst/>
            <a:gdLst>
              <a:gd name="connsiteX0" fmla="*/ 0 w 2853660"/>
              <a:gd name="connsiteY0" fmla="*/ 1338500 h 1338500"/>
              <a:gd name="connsiteX1" fmla="*/ 932602 w 2853660"/>
              <a:gd name="connsiteY1" fmla="*/ 0 h 1338500"/>
              <a:gd name="connsiteX2" fmla="*/ 2853660 w 2853660"/>
              <a:gd name="connsiteY2" fmla="*/ 1338500 h 13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3660" h="1338500">
                <a:moveTo>
                  <a:pt x="0" y="1338500"/>
                </a:moveTo>
                <a:lnTo>
                  <a:pt x="932602" y="0"/>
                </a:lnTo>
                <a:lnTo>
                  <a:pt x="2853660" y="133850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t="59962" r="40127"/>
          <a:stretch>
            <a:fillRect/>
          </a:stretch>
        </p:blipFill>
        <p:spPr>
          <a:xfrm rot="14107985">
            <a:off x="-1163056" y="5430942"/>
            <a:ext cx="2853660" cy="1338500"/>
          </a:xfrm>
          <a:custGeom>
            <a:avLst/>
            <a:gdLst>
              <a:gd name="connsiteX0" fmla="*/ 0 w 2853660"/>
              <a:gd name="connsiteY0" fmla="*/ 1338500 h 1338500"/>
              <a:gd name="connsiteX1" fmla="*/ 932602 w 2853660"/>
              <a:gd name="connsiteY1" fmla="*/ 0 h 1338500"/>
              <a:gd name="connsiteX2" fmla="*/ 2853660 w 2853660"/>
              <a:gd name="connsiteY2" fmla="*/ 1338500 h 13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3660" h="1338500">
                <a:moveTo>
                  <a:pt x="0" y="1338500"/>
                </a:moveTo>
                <a:lnTo>
                  <a:pt x="932602" y="0"/>
                </a:lnTo>
                <a:lnTo>
                  <a:pt x="2853660" y="1338500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 flipH="1">
            <a:off x="0" y="5867882"/>
            <a:ext cx="2035874" cy="990118"/>
            <a:chOff x="7184571" y="4422709"/>
            <a:chExt cx="5007430" cy="2435291"/>
          </a:xfrm>
        </p:grpSpPr>
        <p:sp>
          <p:nvSpPr>
            <p:cNvPr id="3" name="矩形 17"/>
            <p:cNvSpPr/>
            <p:nvPr/>
          </p:nvSpPr>
          <p:spPr>
            <a:xfrm>
              <a:off x="7184571" y="4422709"/>
              <a:ext cx="5007430" cy="2435291"/>
            </a:xfrm>
            <a:custGeom>
              <a:avLst/>
              <a:gdLst>
                <a:gd name="connsiteX0" fmla="*/ 0 w 5508544"/>
                <a:gd name="connsiteY0" fmla="*/ 0 h 2263741"/>
                <a:gd name="connsiteX1" fmla="*/ 5508544 w 5508544"/>
                <a:gd name="connsiteY1" fmla="*/ 0 h 2263741"/>
                <a:gd name="connsiteX2" fmla="*/ 5508544 w 5508544"/>
                <a:gd name="connsiteY2" fmla="*/ 2263741 h 2263741"/>
                <a:gd name="connsiteX3" fmla="*/ 0 w 5508544"/>
                <a:gd name="connsiteY3" fmla="*/ 2263741 h 2263741"/>
                <a:gd name="connsiteX4" fmla="*/ 0 w 5508544"/>
                <a:gd name="connsiteY4" fmla="*/ 0 h 2263741"/>
                <a:gd name="connsiteX0-1" fmla="*/ 3023119 w 5508544"/>
                <a:gd name="connsiteY0-2" fmla="*/ 933061 h 2263741"/>
                <a:gd name="connsiteX1-3" fmla="*/ 5508544 w 5508544"/>
                <a:gd name="connsiteY1-4" fmla="*/ 0 h 2263741"/>
                <a:gd name="connsiteX2-5" fmla="*/ 5508544 w 5508544"/>
                <a:gd name="connsiteY2-6" fmla="*/ 2263741 h 2263741"/>
                <a:gd name="connsiteX3-7" fmla="*/ 0 w 5508544"/>
                <a:gd name="connsiteY3-8" fmla="*/ 2263741 h 2263741"/>
                <a:gd name="connsiteX4-9" fmla="*/ 3023119 w 5508544"/>
                <a:gd name="connsiteY4-10" fmla="*/ 933061 h 2263741"/>
                <a:gd name="connsiteX0-11" fmla="*/ 3068732 w 5554157"/>
                <a:gd name="connsiteY0-12" fmla="*/ 972153 h 2302833"/>
                <a:gd name="connsiteX1-13" fmla="*/ 5554157 w 5554157"/>
                <a:gd name="connsiteY1-14" fmla="*/ 39092 h 2302833"/>
                <a:gd name="connsiteX2-15" fmla="*/ 5554157 w 5554157"/>
                <a:gd name="connsiteY2-16" fmla="*/ 2302833 h 2302833"/>
                <a:gd name="connsiteX3-17" fmla="*/ 45613 w 5554157"/>
                <a:gd name="connsiteY3-18" fmla="*/ 2302833 h 2302833"/>
                <a:gd name="connsiteX4-19" fmla="*/ 3068732 w 5554157"/>
                <a:gd name="connsiteY4-20" fmla="*/ 972153 h 2302833"/>
                <a:gd name="connsiteX0-21" fmla="*/ 3177910 w 5663335"/>
                <a:gd name="connsiteY0-22" fmla="*/ 972153 h 2302833"/>
                <a:gd name="connsiteX1-23" fmla="*/ 5663335 w 5663335"/>
                <a:gd name="connsiteY1-24" fmla="*/ 39092 h 2302833"/>
                <a:gd name="connsiteX2-25" fmla="*/ 5663335 w 5663335"/>
                <a:gd name="connsiteY2-26" fmla="*/ 2302833 h 2302833"/>
                <a:gd name="connsiteX3-27" fmla="*/ 154791 w 5663335"/>
                <a:gd name="connsiteY3-28" fmla="*/ 2302833 h 2302833"/>
                <a:gd name="connsiteX4-29" fmla="*/ 1663613 w 5663335"/>
                <a:gd name="connsiteY4-30" fmla="*/ 1528392 h 2302833"/>
                <a:gd name="connsiteX5" fmla="*/ 3177910 w 5663335"/>
                <a:gd name="connsiteY5" fmla="*/ 972153 h 2302833"/>
                <a:gd name="connsiteX0-31" fmla="*/ 3177910 w 5663335"/>
                <a:gd name="connsiteY0-32" fmla="*/ 972153 h 2302833"/>
                <a:gd name="connsiteX1-33" fmla="*/ 5663335 w 5663335"/>
                <a:gd name="connsiteY1-34" fmla="*/ 39092 h 2302833"/>
                <a:gd name="connsiteX2-35" fmla="*/ 5663335 w 5663335"/>
                <a:gd name="connsiteY2-36" fmla="*/ 2302833 h 2302833"/>
                <a:gd name="connsiteX3-37" fmla="*/ 154791 w 5663335"/>
                <a:gd name="connsiteY3-38" fmla="*/ 2302833 h 2302833"/>
                <a:gd name="connsiteX4-39" fmla="*/ 1663613 w 5663335"/>
                <a:gd name="connsiteY4-40" fmla="*/ 1528392 h 2302833"/>
                <a:gd name="connsiteX5-41" fmla="*/ 3177910 w 5663335"/>
                <a:gd name="connsiteY5-42" fmla="*/ 972153 h 2302833"/>
                <a:gd name="connsiteX0-43" fmla="*/ 3177910 w 5663335"/>
                <a:gd name="connsiteY0-44" fmla="*/ 933061 h 2263741"/>
                <a:gd name="connsiteX1-45" fmla="*/ 5663335 w 5663335"/>
                <a:gd name="connsiteY1-46" fmla="*/ 0 h 2263741"/>
                <a:gd name="connsiteX2-47" fmla="*/ 5663335 w 5663335"/>
                <a:gd name="connsiteY2-48" fmla="*/ 2263741 h 2263741"/>
                <a:gd name="connsiteX3-49" fmla="*/ 154791 w 5663335"/>
                <a:gd name="connsiteY3-50" fmla="*/ 2263741 h 2263741"/>
                <a:gd name="connsiteX4-51" fmla="*/ 1663613 w 5663335"/>
                <a:gd name="connsiteY4-52" fmla="*/ 1489300 h 2263741"/>
                <a:gd name="connsiteX5-53" fmla="*/ 3177910 w 5663335"/>
                <a:gd name="connsiteY5-54" fmla="*/ 933061 h 2263741"/>
                <a:gd name="connsiteX0-55" fmla="*/ 3536476 w 5667338"/>
                <a:gd name="connsiteY0-56" fmla="*/ 839755 h 2263741"/>
                <a:gd name="connsiteX1-57" fmla="*/ 5667338 w 5667338"/>
                <a:gd name="connsiteY1-58" fmla="*/ 0 h 2263741"/>
                <a:gd name="connsiteX2-59" fmla="*/ 5667338 w 5667338"/>
                <a:gd name="connsiteY2-60" fmla="*/ 2263741 h 2263741"/>
                <a:gd name="connsiteX3-61" fmla="*/ 158794 w 5667338"/>
                <a:gd name="connsiteY3-62" fmla="*/ 2263741 h 2263741"/>
                <a:gd name="connsiteX4-63" fmla="*/ 1667616 w 5667338"/>
                <a:gd name="connsiteY4-64" fmla="*/ 1489300 h 2263741"/>
                <a:gd name="connsiteX5-65" fmla="*/ 3536476 w 5667338"/>
                <a:gd name="connsiteY5-66" fmla="*/ 839755 h 2263741"/>
                <a:gd name="connsiteX0-67" fmla="*/ 3517601 w 5667124"/>
                <a:gd name="connsiteY0-68" fmla="*/ 709126 h 2263741"/>
                <a:gd name="connsiteX1-69" fmla="*/ 5667124 w 5667124"/>
                <a:gd name="connsiteY1-70" fmla="*/ 0 h 2263741"/>
                <a:gd name="connsiteX2-71" fmla="*/ 5667124 w 5667124"/>
                <a:gd name="connsiteY2-72" fmla="*/ 2263741 h 2263741"/>
                <a:gd name="connsiteX3-73" fmla="*/ 158580 w 5667124"/>
                <a:gd name="connsiteY3-74" fmla="*/ 2263741 h 2263741"/>
                <a:gd name="connsiteX4-75" fmla="*/ 1667402 w 5667124"/>
                <a:gd name="connsiteY4-76" fmla="*/ 1489300 h 2263741"/>
                <a:gd name="connsiteX5-77" fmla="*/ 3517601 w 5667124"/>
                <a:gd name="connsiteY5-78" fmla="*/ 709126 h 2263741"/>
                <a:gd name="connsiteX0-79" fmla="*/ 3517601 w 5667124"/>
                <a:gd name="connsiteY0-80" fmla="*/ 709126 h 2263741"/>
                <a:gd name="connsiteX1-81" fmla="*/ 5667124 w 5667124"/>
                <a:gd name="connsiteY1-82" fmla="*/ 0 h 2263741"/>
                <a:gd name="connsiteX2-83" fmla="*/ 5667124 w 5667124"/>
                <a:gd name="connsiteY2-84" fmla="*/ 2263741 h 2263741"/>
                <a:gd name="connsiteX3-85" fmla="*/ 158580 w 5667124"/>
                <a:gd name="connsiteY3-86" fmla="*/ 2263741 h 2263741"/>
                <a:gd name="connsiteX4-87" fmla="*/ 1667402 w 5667124"/>
                <a:gd name="connsiteY4-88" fmla="*/ 1489300 h 2263741"/>
                <a:gd name="connsiteX5-89" fmla="*/ 3517601 w 5667124"/>
                <a:gd name="connsiteY5-90" fmla="*/ 709126 h 2263741"/>
                <a:gd name="connsiteX0-91" fmla="*/ 3490167 w 5639690"/>
                <a:gd name="connsiteY0-92" fmla="*/ 709126 h 2263741"/>
                <a:gd name="connsiteX1-93" fmla="*/ 5639690 w 5639690"/>
                <a:gd name="connsiteY1-94" fmla="*/ 0 h 2263741"/>
                <a:gd name="connsiteX2-95" fmla="*/ 5639690 w 5639690"/>
                <a:gd name="connsiteY2-96" fmla="*/ 2263741 h 2263741"/>
                <a:gd name="connsiteX3-97" fmla="*/ 131146 w 5639690"/>
                <a:gd name="connsiteY3-98" fmla="*/ 2263741 h 2263741"/>
                <a:gd name="connsiteX4-99" fmla="*/ 2087837 w 5639690"/>
                <a:gd name="connsiteY4-100" fmla="*/ 1582606 h 2263741"/>
                <a:gd name="connsiteX5-101" fmla="*/ 3490167 w 5639690"/>
                <a:gd name="connsiteY5-102" fmla="*/ 709126 h 2263741"/>
                <a:gd name="connsiteX0-103" fmla="*/ 3490167 w 5639690"/>
                <a:gd name="connsiteY0-104" fmla="*/ 709126 h 2263741"/>
                <a:gd name="connsiteX1-105" fmla="*/ 5639690 w 5639690"/>
                <a:gd name="connsiteY1-106" fmla="*/ 0 h 2263741"/>
                <a:gd name="connsiteX2-107" fmla="*/ 5639690 w 5639690"/>
                <a:gd name="connsiteY2-108" fmla="*/ 2263741 h 2263741"/>
                <a:gd name="connsiteX3-109" fmla="*/ 131146 w 5639690"/>
                <a:gd name="connsiteY3-110" fmla="*/ 2263741 h 2263741"/>
                <a:gd name="connsiteX4-111" fmla="*/ 2087837 w 5639690"/>
                <a:gd name="connsiteY4-112" fmla="*/ 1582606 h 2263741"/>
                <a:gd name="connsiteX5-113" fmla="*/ 3490167 w 5639690"/>
                <a:gd name="connsiteY5-114" fmla="*/ 709126 h 2263741"/>
                <a:gd name="connsiteX0-115" fmla="*/ 3359555 w 5509078"/>
                <a:gd name="connsiteY0-116" fmla="*/ 709126 h 2263741"/>
                <a:gd name="connsiteX1-117" fmla="*/ 5509078 w 5509078"/>
                <a:gd name="connsiteY1-118" fmla="*/ 0 h 2263741"/>
                <a:gd name="connsiteX2-119" fmla="*/ 5509078 w 5509078"/>
                <a:gd name="connsiteY2-120" fmla="*/ 2263741 h 2263741"/>
                <a:gd name="connsiteX3-121" fmla="*/ 534 w 5509078"/>
                <a:gd name="connsiteY3-122" fmla="*/ 2263741 h 2263741"/>
                <a:gd name="connsiteX4-123" fmla="*/ 1957225 w 5509078"/>
                <a:gd name="connsiteY4-124" fmla="*/ 1582606 h 2263741"/>
                <a:gd name="connsiteX5-125" fmla="*/ 3359555 w 5509078"/>
                <a:gd name="connsiteY5-126" fmla="*/ 709126 h 2263741"/>
                <a:gd name="connsiteX0-127" fmla="*/ 3359484 w 5509007"/>
                <a:gd name="connsiteY0-128" fmla="*/ 709126 h 2263741"/>
                <a:gd name="connsiteX1-129" fmla="*/ 5509007 w 5509007"/>
                <a:gd name="connsiteY1-130" fmla="*/ 0 h 2263741"/>
                <a:gd name="connsiteX2-131" fmla="*/ 5509007 w 5509007"/>
                <a:gd name="connsiteY2-132" fmla="*/ 2263741 h 2263741"/>
                <a:gd name="connsiteX3-133" fmla="*/ 463 w 5509007"/>
                <a:gd name="connsiteY3-134" fmla="*/ 2263741 h 2263741"/>
                <a:gd name="connsiteX4-135" fmla="*/ 2181088 w 5509007"/>
                <a:gd name="connsiteY4-136" fmla="*/ 1582606 h 2263741"/>
                <a:gd name="connsiteX5-137" fmla="*/ 3359484 w 5509007"/>
                <a:gd name="connsiteY5-138" fmla="*/ 709126 h 2263741"/>
                <a:gd name="connsiteX0-139" fmla="*/ 3359484 w 5509007"/>
                <a:gd name="connsiteY0-140" fmla="*/ 709126 h 2263741"/>
                <a:gd name="connsiteX1-141" fmla="*/ 5509007 w 5509007"/>
                <a:gd name="connsiteY1-142" fmla="*/ 0 h 2263741"/>
                <a:gd name="connsiteX2-143" fmla="*/ 5509007 w 5509007"/>
                <a:gd name="connsiteY2-144" fmla="*/ 2263741 h 2263741"/>
                <a:gd name="connsiteX3-145" fmla="*/ 463 w 5509007"/>
                <a:gd name="connsiteY3-146" fmla="*/ 2263741 h 2263741"/>
                <a:gd name="connsiteX4-147" fmla="*/ 2181088 w 5509007"/>
                <a:gd name="connsiteY4-148" fmla="*/ 1582606 h 2263741"/>
                <a:gd name="connsiteX5-149" fmla="*/ 3359484 w 5509007"/>
                <a:gd name="connsiteY5-150" fmla="*/ 709126 h 2263741"/>
                <a:gd name="connsiteX0-151" fmla="*/ 3359484 w 5509007"/>
                <a:gd name="connsiteY0-152" fmla="*/ 709126 h 2263741"/>
                <a:gd name="connsiteX1-153" fmla="*/ 5509007 w 5509007"/>
                <a:gd name="connsiteY1-154" fmla="*/ 0 h 2263741"/>
                <a:gd name="connsiteX2-155" fmla="*/ 5509007 w 5509007"/>
                <a:gd name="connsiteY2-156" fmla="*/ 2263741 h 2263741"/>
                <a:gd name="connsiteX3-157" fmla="*/ 463 w 5509007"/>
                <a:gd name="connsiteY3-158" fmla="*/ 2263741 h 2263741"/>
                <a:gd name="connsiteX4-159" fmla="*/ 2181088 w 5509007"/>
                <a:gd name="connsiteY4-160" fmla="*/ 1582606 h 2263741"/>
                <a:gd name="connsiteX5-161" fmla="*/ 3359484 w 5509007"/>
                <a:gd name="connsiteY5-162" fmla="*/ 709126 h 2263741"/>
                <a:gd name="connsiteX0-163" fmla="*/ 3359474 w 5508997"/>
                <a:gd name="connsiteY0-164" fmla="*/ 709126 h 2263741"/>
                <a:gd name="connsiteX1-165" fmla="*/ 5508997 w 5508997"/>
                <a:gd name="connsiteY1-166" fmla="*/ 0 h 2263741"/>
                <a:gd name="connsiteX2-167" fmla="*/ 5508997 w 5508997"/>
                <a:gd name="connsiteY2-168" fmla="*/ 2263741 h 2263741"/>
                <a:gd name="connsiteX3-169" fmla="*/ 453 w 5508997"/>
                <a:gd name="connsiteY3-170" fmla="*/ 2263741 h 2263741"/>
                <a:gd name="connsiteX4-171" fmla="*/ 2218400 w 5508997"/>
                <a:gd name="connsiteY4-172" fmla="*/ 1657251 h 2263741"/>
                <a:gd name="connsiteX5-173" fmla="*/ 3359474 w 5508997"/>
                <a:gd name="connsiteY5-174" fmla="*/ 709126 h 2263741"/>
                <a:gd name="connsiteX0-175" fmla="*/ 3359474 w 5508997"/>
                <a:gd name="connsiteY0-176" fmla="*/ 709126 h 2263741"/>
                <a:gd name="connsiteX1-177" fmla="*/ 5508997 w 5508997"/>
                <a:gd name="connsiteY1-178" fmla="*/ 0 h 2263741"/>
                <a:gd name="connsiteX2-179" fmla="*/ 5508997 w 5508997"/>
                <a:gd name="connsiteY2-180" fmla="*/ 2263741 h 2263741"/>
                <a:gd name="connsiteX3-181" fmla="*/ 453 w 5508997"/>
                <a:gd name="connsiteY3-182" fmla="*/ 2263741 h 2263741"/>
                <a:gd name="connsiteX4-183" fmla="*/ 2218400 w 5508997"/>
                <a:gd name="connsiteY4-184" fmla="*/ 1657251 h 2263741"/>
                <a:gd name="connsiteX5-185" fmla="*/ 3359474 w 5508997"/>
                <a:gd name="connsiteY5-186" fmla="*/ 709126 h 2263741"/>
                <a:gd name="connsiteX0-187" fmla="*/ 3359021 w 5508544"/>
                <a:gd name="connsiteY0-188" fmla="*/ 709126 h 2263741"/>
                <a:gd name="connsiteX1-189" fmla="*/ 5508544 w 5508544"/>
                <a:gd name="connsiteY1-190" fmla="*/ 0 h 2263741"/>
                <a:gd name="connsiteX2-191" fmla="*/ 5508544 w 5508544"/>
                <a:gd name="connsiteY2-192" fmla="*/ 2263741 h 2263741"/>
                <a:gd name="connsiteX3-193" fmla="*/ 0 w 5508544"/>
                <a:gd name="connsiteY3-194" fmla="*/ 2263741 h 2263741"/>
                <a:gd name="connsiteX4-195" fmla="*/ 2217947 w 5508544"/>
                <a:gd name="connsiteY4-196" fmla="*/ 1657251 h 2263741"/>
                <a:gd name="connsiteX5-197" fmla="*/ 3359021 w 5508544"/>
                <a:gd name="connsiteY5-198" fmla="*/ 709126 h 22637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5508544" h="2263741">
                  <a:moveTo>
                    <a:pt x="3359021" y="709126"/>
                  </a:moveTo>
                  <a:cubicBezTo>
                    <a:pt x="3907454" y="432918"/>
                    <a:pt x="4945018" y="991199"/>
                    <a:pt x="5508544" y="0"/>
                  </a:cubicBezTo>
                  <a:lnTo>
                    <a:pt x="5508544" y="2263741"/>
                  </a:lnTo>
                  <a:lnTo>
                    <a:pt x="0" y="2263741"/>
                  </a:lnTo>
                  <a:cubicBezTo>
                    <a:pt x="621005" y="1369558"/>
                    <a:pt x="1658110" y="1879032"/>
                    <a:pt x="2217947" y="1657251"/>
                  </a:cubicBezTo>
                  <a:cubicBezTo>
                    <a:pt x="2777784" y="1435470"/>
                    <a:pt x="2810588" y="985335"/>
                    <a:pt x="3359021" y="709126"/>
                  </a:cubicBezTo>
                  <a:close/>
                </a:path>
              </a:pathLst>
            </a:custGeom>
            <a:solidFill>
              <a:srgbClr val="497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17"/>
            <p:cNvSpPr/>
            <p:nvPr/>
          </p:nvSpPr>
          <p:spPr>
            <a:xfrm>
              <a:off x="7389844" y="4594259"/>
              <a:ext cx="4802156" cy="2263741"/>
            </a:xfrm>
            <a:custGeom>
              <a:avLst/>
              <a:gdLst>
                <a:gd name="connsiteX0" fmla="*/ 0 w 5508544"/>
                <a:gd name="connsiteY0" fmla="*/ 0 h 2263741"/>
                <a:gd name="connsiteX1" fmla="*/ 5508544 w 5508544"/>
                <a:gd name="connsiteY1" fmla="*/ 0 h 2263741"/>
                <a:gd name="connsiteX2" fmla="*/ 5508544 w 5508544"/>
                <a:gd name="connsiteY2" fmla="*/ 2263741 h 2263741"/>
                <a:gd name="connsiteX3" fmla="*/ 0 w 5508544"/>
                <a:gd name="connsiteY3" fmla="*/ 2263741 h 2263741"/>
                <a:gd name="connsiteX4" fmla="*/ 0 w 5508544"/>
                <a:gd name="connsiteY4" fmla="*/ 0 h 2263741"/>
                <a:gd name="connsiteX0-1" fmla="*/ 3023119 w 5508544"/>
                <a:gd name="connsiteY0-2" fmla="*/ 933061 h 2263741"/>
                <a:gd name="connsiteX1-3" fmla="*/ 5508544 w 5508544"/>
                <a:gd name="connsiteY1-4" fmla="*/ 0 h 2263741"/>
                <a:gd name="connsiteX2-5" fmla="*/ 5508544 w 5508544"/>
                <a:gd name="connsiteY2-6" fmla="*/ 2263741 h 2263741"/>
                <a:gd name="connsiteX3-7" fmla="*/ 0 w 5508544"/>
                <a:gd name="connsiteY3-8" fmla="*/ 2263741 h 2263741"/>
                <a:gd name="connsiteX4-9" fmla="*/ 3023119 w 5508544"/>
                <a:gd name="connsiteY4-10" fmla="*/ 933061 h 2263741"/>
                <a:gd name="connsiteX0-11" fmla="*/ 3068732 w 5554157"/>
                <a:gd name="connsiteY0-12" fmla="*/ 972153 h 2302833"/>
                <a:gd name="connsiteX1-13" fmla="*/ 5554157 w 5554157"/>
                <a:gd name="connsiteY1-14" fmla="*/ 39092 h 2302833"/>
                <a:gd name="connsiteX2-15" fmla="*/ 5554157 w 5554157"/>
                <a:gd name="connsiteY2-16" fmla="*/ 2302833 h 2302833"/>
                <a:gd name="connsiteX3-17" fmla="*/ 45613 w 5554157"/>
                <a:gd name="connsiteY3-18" fmla="*/ 2302833 h 2302833"/>
                <a:gd name="connsiteX4-19" fmla="*/ 3068732 w 5554157"/>
                <a:gd name="connsiteY4-20" fmla="*/ 972153 h 2302833"/>
                <a:gd name="connsiteX0-21" fmla="*/ 3177910 w 5663335"/>
                <a:gd name="connsiteY0-22" fmla="*/ 972153 h 2302833"/>
                <a:gd name="connsiteX1-23" fmla="*/ 5663335 w 5663335"/>
                <a:gd name="connsiteY1-24" fmla="*/ 39092 h 2302833"/>
                <a:gd name="connsiteX2-25" fmla="*/ 5663335 w 5663335"/>
                <a:gd name="connsiteY2-26" fmla="*/ 2302833 h 2302833"/>
                <a:gd name="connsiteX3-27" fmla="*/ 154791 w 5663335"/>
                <a:gd name="connsiteY3-28" fmla="*/ 2302833 h 2302833"/>
                <a:gd name="connsiteX4-29" fmla="*/ 1663613 w 5663335"/>
                <a:gd name="connsiteY4-30" fmla="*/ 1528392 h 2302833"/>
                <a:gd name="connsiteX5" fmla="*/ 3177910 w 5663335"/>
                <a:gd name="connsiteY5" fmla="*/ 972153 h 2302833"/>
                <a:gd name="connsiteX0-31" fmla="*/ 3177910 w 5663335"/>
                <a:gd name="connsiteY0-32" fmla="*/ 972153 h 2302833"/>
                <a:gd name="connsiteX1-33" fmla="*/ 5663335 w 5663335"/>
                <a:gd name="connsiteY1-34" fmla="*/ 39092 h 2302833"/>
                <a:gd name="connsiteX2-35" fmla="*/ 5663335 w 5663335"/>
                <a:gd name="connsiteY2-36" fmla="*/ 2302833 h 2302833"/>
                <a:gd name="connsiteX3-37" fmla="*/ 154791 w 5663335"/>
                <a:gd name="connsiteY3-38" fmla="*/ 2302833 h 2302833"/>
                <a:gd name="connsiteX4-39" fmla="*/ 1663613 w 5663335"/>
                <a:gd name="connsiteY4-40" fmla="*/ 1528392 h 2302833"/>
                <a:gd name="connsiteX5-41" fmla="*/ 3177910 w 5663335"/>
                <a:gd name="connsiteY5-42" fmla="*/ 972153 h 2302833"/>
                <a:gd name="connsiteX0-43" fmla="*/ 3177910 w 5663335"/>
                <a:gd name="connsiteY0-44" fmla="*/ 933061 h 2263741"/>
                <a:gd name="connsiteX1-45" fmla="*/ 5663335 w 5663335"/>
                <a:gd name="connsiteY1-46" fmla="*/ 0 h 2263741"/>
                <a:gd name="connsiteX2-47" fmla="*/ 5663335 w 5663335"/>
                <a:gd name="connsiteY2-48" fmla="*/ 2263741 h 2263741"/>
                <a:gd name="connsiteX3-49" fmla="*/ 154791 w 5663335"/>
                <a:gd name="connsiteY3-50" fmla="*/ 2263741 h 2263741"/>
                <a:gd name="connsiteX4-51" fmla="*/ 1663613 w 5663335"/>
                <a:gd name="connsiteY4-52" fmla="*/ 1489300 h 2263741"/>
                <a:gd name="connsiteX5-53" fmla="*/ 3177910 w 5663335"/>
                <a:gd name="connsiteY5-54" fmla="*/ 933061 h 2263741"/>
                <a:gd name="connsiteX0-55" fmla="*/ 3536476 w 5667338"/>
                <a:gd name="connsiteY0-56" fmla="*/ 839755 h 2263741"/>
                <a:gd name="connsiteX1-57" fmla="*/ 5667338 w 5667338"/>
                <a:gd name="connsiteY1-58" fmla="*/ 0 h 2263741"/>
                <a:gd name="connsiteX2-59" fmla="*/ 5667338 w 5667338"/>
                <a:gd name="connsiteY2-60" fmla="*/ 2263741 h 2263741"/>
                <a:gd name="connsiteX3-61" fmla="*/ 158794 w 5667338"/>
                <a:gd name="connsiteY3-62" fmla="*/ 2263741 h 2263741"/>
                <a:gd name="connsiteX4-63" fmla="*/ 1667616 w 5667338"/>
                <a:gd name="connsiteY4-64" fmla="*/ 1489300 h 2263741"/>
                <a:gd name="connsiteX5-65" fmla="*/ 3536476 w 5667338"/>
                <a:gd name="connsiteY5-66" fmla="*/ 839755 h 2263741"/>
                <a:gd name="connsiteX0-67" fmla="*/ 3517601 w 5667124"/>
                <a:gd name="connsiteY0-68" fmla="*/ 709126 h 2263741"/>
                <a:gd name="connsiteX1-69" fmla="*/ 5667124 w 5667124"/>
                <a:gd name="connsiteY1-70" fmla="*/ 0 h 2263741"/>
                <a:gd name="connsiteX2-71" fmla="*/ 5667124 w 5667124"/>
                <a:gd name="connsiteY2-72" fmla="*/ 2263741 h 2263741"/>
                <a:gd name="connsiteX3-73" fmla="*/ 158580 w 5667124"/>
                <a:gd name="connsiteY3-74" fmla="*/ 2263741 h 2263741"/>
                <a:gd name="connsiteX4-75" fmla="*/ 1667402 w 5667124"/>
                <a:gd name="connsiteY4-76" fmla="*/ 1489300 h 2263741"/>
                <a:gd name="connsiteX5-77" fmla="*/ 3517601 w 5667124"/>
                <a:gd name="connsiteY5-78" fmla="*/ 709126 h 2263741"/>
                <a:gd name="connsiteX0-79" fmla="*/ 3517601 w 5667124"/>
                <a:gd name="connsiteY0-80" fmla="*/ 709126 h 2263741"/>
                <a:gd name="connsiteX1-81" fmla="*/ 5667124 w 5667124"/>
                <a:gd name="connsiteY1-82" fmla="*/ 0 h 2263741"/>
                <a:gd name="connsiteX2-83" fmla="*/ 5667124 w 5667124"/>
                <a:gd name="connsiteY2-84" fmla="*/ 2263741 h 2263741"/>
                <a:gd name="connsiteX3-85" fmla="*/ 158580 w 5667124"/>
                <a:gd name="connsiteY3-86" fmla="*/ 2263741 h 2263741"/>
                <a:gd name="connsiteX4-87" fmla="*/ 1667402 w 5667124"/>
                <a:gd name="connsiteY4-88" fmla="*/ 1489300 h 2263741"/>
                <a:gd name="connsiteX5-89" fmla="*/ 3517601 w 5667124"/>
                <a:gd name="connsiteY5-90" fmla="*/ 709126 h 2263741"/>
                <a:gd name="connsiteX0-91" fmla="*/ 3490167 w 5639690"/>
                <a:gd name="connsiteY0-92" fmla="*/ 709126 h 2263741"/>
                <a:gd name="connsiteX1-93" fmla="*/ 5639690 w 5639690"/>
                <a:gd name="connsiteY1-94" fmla="*/ 0 h 2263741"/>
                <a:gd name="connsiteX2-95" fmla="*/ 5639690 w 5639690"/>
                <a:gd name="connsiteY2-96" fmla="*/ 2263741 h 2263741"/>
                <a:gd name="connsiteX3-97" fmla="*/ 131146 w 5639690"/>
                <a:gd name="connsiteY3-98" fmla="*/ 2263741 h 2263741"/>
                <a:gd name="connsiteX4-99" fmla="*/ 2087837 w 5639690"/>
                <a:gd name="connsiteY4-100" fmla="*/ 1582606 h 2263741"/>
                <a:gd name="connsiteX5-101" fmla="*/ 3490167 w 5639690"/>
                <a:gd name="connsiteY5-102" fmla="*/ 709126 h 2263741"/>
                <a:gd name="connsiteX0-103" fmla="*/ 3490167 w 5639690"/>
                <a:gd name="connsiteY0-104" fmla="*/ 709126 h 2263741"/>
                <a:gd name="connsiteX1-105" fmla="*/ 5639690 w 5639690"/>
                <a:gd name="connsiteY1-106" fmla="*/ 0 h 2263741"/>
                <a:gd name="connsiteX2-107" fmla="*/ 5639690 w 5639690"/>
                <a:gd name="connsiteY2-108" fmla="*/ 2263741 h 2263741"/>
                <a:gd name="connsiteX3-109" fmla="*/ 131146 w 5639690"/>
                <a:gd name="connsiteY3-110" fmla="*/ 2263741 h 2263741"/>
                <a:gd name="connsiteX4-111" fmla="*/ 2087837 w 5639690"/>
                <a:gd name="connsiteY4-112" fmla="*/ 1582606 h 2263741"/>
                <a:gd name="connsiteX5-113" fmla="*/ 3490167 w 5639690"/>
                <a:gd name="connsiteY5-114" fmla="*/ 709126 h 2263741"/>
                <a:gd name="connsiteX0-115" fmla="*/ 3359555 w 5509078"/>
                <a:gd name="connsiteY0-116" fmla="*/ 709126 h 2263741"/>
                <a:gd name="connsiteX1-117" fmla="*/ 5509078 w 5509078"/>
                <a:gd name="connsiteY1-118" fmla="*/ 0 h 2263741"/>
                <a:gd name="connsiteX2-119" fmla="*/ 5509078 w 5509078"/>
                <a:gd name="connsiteY2-120" fmla="*/ 2263741 h 2263741"/>
                <a:gd name="connsiteX3-121" fmla="*/ 534 w 5509078"/>
                <a:gd name="connsiteY3-122" fmla="*/ 2263741 h 2263741"/>
                <a:gd name="connsiteX4-123" fmla="*/ 1957225 w 5509078"/>
                <a:gd name="connsiteY4-124" fmla="*/ 1582606 h 2263741"/>
                <a:gd name="connsiteX5-125" fmla="*/ 3359555 w 5509078"/>
                <a:gd name="connsiteY5-126" fmla="*/ 709126 h 2263741"/>
                <a:gd name="connsiteX0-127" fmla="*/ 3359484 w 5509007"/>
                <a:gd name="connsiteY0-128" fmla="*/ 709126 h 2263741"/>
                <a:gd name="connsiteX1-129" fmla="*/ 5509007 w 5509007"/>
                <a:gd name="connsiteY1-130" fmla="*/ 0 h 2263741"/>
                <a:gd name="connsiteX2-131" fmla="*/ 5509007 w 5509007"/>
                <a:gd name="connsiteY2-132" fmla="*/ 2263741 h 2263741"/>
                <a:gd name="connsiteX3-133" fmla="*/ 463 w 5509007"/>
                <a:gd name="connsiteY3-134" fmla="*/ 2263741 h 2263741"/>
                <a:gd name="connsiteX4-135" fmla="*/ 2181088 w 5509007"/>
                <a:gd name="connsiteY4-136" fmla="*/ 1582606 h 2263741"/>
                <a:gd name="connsiteX5-137" fmla="*/ 3359484 w 5509007"/>
                <a:gd name="connsiteY5-138" fmla="*/ 709126 h 2263741"/>
                <a:gd name="connsiteX0-139" fmla="*/ 3359484 w 5509007"/>
                <a:gd name="connsiteY0-140" fmla="*/ 709126 h 2263741"/>
                <a:gd name="connsiteX1-141" fmla="*/ 5509007 w 5509007"/>
                <a:gd name="connsiteY1-142" fmla="*/ 0 h 2263741"/>
                <a:gd name="connsiteX2-143" fmla="*/ 5509007 w 5509007"/>
                <a:gd name="connsiteY2-144" fmla="*/ 2263741 h 2263741"/>
                <a:gd name="connsiteX3-145" fmla="*/ 463 w 5509007"/>
                <a:gd name="connsiteY3-146" fmla="*/ 2263741 h 2263741"/>
                <a:gd name="connsiteX4-147" fmla="*/ 2181088 w 5509007"/>
                <a:gd name="connsiteY4-148" fmla="*/ 1582606 h 2263741"/>
                <a:gd name="connsiteX5-149" fmla="*/ 3359484 w 5509007"/>
                <a:gd name="connsiteY5-150" fmla="*/ 709126 h 2263741"/>
                <a:gd name="connsiteX0-151" fmla="*/ 3359484 w 5509007"/>
                <a:gd name="connsiteY0-152" fmla="*/ 709126 h 2263741"/>
                <a:gd name="connsiteX1-153" fmla="*/ 5509007 w 5509007"/>
                <a:gd name="connsiteY1-154" fmla="*/ 0 h 2263741"/>
                <a:gd name="connsiteX2-155" fmla="*/ 5509007 w 5509007"/>
                <a:gd name="connsiteY2-156" fmla="*/ 2263741 h 2263741"/>
                <a:gd name="connsiteX3-157" fmla="*/ 463 w 5509007"/>
                <a:gd name="connsiteY3-158" fmla="*/ 2263741 h 2263741"/>
                <a:gd name="connsiteX4-159" fmla="*/ 2181088 w 5509007"/>
                <a:gd name="connsiteY4-160" fmla="*/ 1582606 h 2263741"/>
                <a:gd name="connsiteX5-161" fmla="*/ 3359484 w 5509007"/>
                <a:gd name="connsiteY5-162" fmla="*/ 709126 h 2263741"/>
                <a:gd name="connsiteX0-163" fmla="*/ 3359474 w 5508997"/>
                <a:gd name="connsiteY0-164" fmla="*/ 709126 h 2263741"/>
                <a:gd name="connsiteX1-165" fmla="*/ 5508997 w 5508997"/>
                <a:gd name="connsiteY1-166" fmla="*/ 0 h 2263741"/>
                <a:gd name="connsiteX2-167" fmla="*/ 5508997 w 5508997"/>
                <a:gd name="connsiteY2-168" fmla="*/ 2263741 h 2263741"/>
                <a:gd name="connsiteX3-169" fmla="*/ 453 w 5508997"/>
                <a:gd name="connsiteY3-170" fmla="*/ 2263741 h 2263741"/>
                <a:gd name="connsiteX4-171" fmla="*/ 2218400 w 5508997"/>
                <a:gd name="connsiteY4-172" fmla="*/ 1657251 h 2263741"/>
                <a:gd name="connsiteX5-173" fmla="*/ 3359474 w 5508997"/>
                <a:gd name="connsiteY5-174" fmla="*/ 709126 h 2263741"/>
                <a:gd name="connsiteX0-175" fmla="*/ 3359474 w 5508997"/>
                <a:gd name="connsiteY0-176" fmla="*/ 709126 h 2263741"/>
                <a:gd name="connsiteX1-177" fmla="*/ 5508997 w 5508997"/>
                <a:gd name="connsiteY1-178" fmla="*/ 0 h 2263741"/>
                <a:gd name="connsiteX2-179" fmla="*/ 5508997 w 5508997"/>
                <a:gd name="connsiteY2-180" fmla="*/ 2263741 h 2263741"/>
                <a:gd name="connsiteX3-181" fmla="*/ 453 w 5508997"/>
                <a:gd name="connsiteY3-182" fmla="*/ 2263741 h 2263741"/>
                <a:gd name="connsiteX4-183" fmla="*/ 2218400 w 5508997"/>
                <a:gd name="connsiteY4-184" fmla="*/ 1657251 h 2263741"/>
                <a:gd name="connsiteX5-185" fmla="*/ 3359474 w 5508997"/>
                <a:gd name="connsiteY5-186" fmla="*/ 709126 h 2263741"/>
                <a:gd name="connsiteX0-187" fmla="*/ 3359021 w 5508544"/>
                <a:gd name="connsiteY0-188" fmla="*/ 709126 h 2263741"/>
                <a:gd name="connsiteX1-189" fmla="*/ 5508544 w 5508544"/>
                <a:gd name="connsiteY1-190" fmla="*/ 0 h 2263741"/>
                <a:gd name="connsiteX2-191" fmla="*/ 5508544 w 5508544"/>
                <a:gd name="connsiteY2-192" fmla="*/ 2263741 h 2263741"/>
                <a:gd name="connsiteX3-193" fmla="*/ 0 w 5508544"/>
                <a:gd name="connsiteY3-194" fmla="*/ 2263741 h 2263741"/>
                <a:gd name="connsiteX4-195" fmla="*/ 2217947 w 5508544"/>
                <a:gd name="connsiteY4-196" fmla="*/ 1657251 h 2263741"/>
                <a:gd name="connsiteX5-197" fmla="*/ 3359021 w 5508544"/>
                <a:gd name="connsiteY5-198" fmla="*/ 709126 h 22637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5508544" h="2263741">
                  <a:moveTo>
                    <a:pt x="3359021" y="709126"/>
                  </a:moveTo>
                  <a:cubicBezTo>
                    <a:pt x="3907454" y="432918"/>
                    <a:pt x="4945018" y="991199"/>
                    <a:pt x="5508544" y="0"/>
                  </a:cubicBezTo>
                  <a:lnTo>
                    <a:pt x="5508544" y="2263741"/>
                  </a:lnTo>
                  <a:lnTo>
                    <a:pt x="0" y="2263741"/>
                  </a:lnTo>
                  <a:cubicBezTo>
                    <a:pt x="621005" y="1369558"/>
                    <a:pt x="1658110" y="1879032"/>
                    <a:pt x="2217947" y="1657251"/>
                  </a:cubicBezTo>
                  <a:cubicBezTo>
                    <a:pt x="2777784" y="1435470"/>
                    <a:pt x="2810588" y="985335"/>
                    <a:pt x="3359021" y="709126"/>
                  </a:cubicBezTo>
                  <a:close/>
                </a:path>
              </a:pathLst>
            </a:custGeom>
            <a:solidFill>
              <a:srgbClr val="2C4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 flipH="1">
            <a:off x="9654161" y="-1"/>
            <a:ext cx="2537839" cy="833888"/>
            <a:chOff x="-1" y="-2"/>
            <a:chExt cx="3526971" cy="1158899"/>
          </a:xfrm>
        </p:grpSpPr>
        <p:sp>
          <p:nvSpPr>
            <p:cNvPr id="6" name="矩形 19"/>
            <p:cNvSpPr/>
            <p:nvPr/>
          </p:nvSpPr>
          <p:spPr>
            <a:xfrm>
              <a:off x="-1" y="-2"/>
              <a:ext cx="3526971" cy="1158899"/>
            </a:xfrm>
            <a:custGeom>
              <a:avLst/>
              <a:gdLst>
                <a:gd name="connsiteX0" fmla="*/ 0 w 3359020"/>
                <a:gd name="connsiteY0" fmla="*/ 0 h 1082351"/>
                <a:gd name="connsiteX1" fmla="*/ 3359020 w 3359020"/>
                <a:gd name="connsiteY1" fmla="*/ 0 h 1082351"/>
                <a:gd name="connsiteX2" fmla="*/ 3359020 w 3359020"/>
                <a:gd name="connsiteY2" fmla="*/ 1082351 h 1082351"/>
                <a:gd name="connsiteX3" fmla="*/ 0 w 3359020"/>
                <a:gd name="connsiteY3" fmla="*/ 1082351 h 1082351"/>
                <a:gd name="connsiteX4" fmla="*/ 0 w 3359020"/>
                <a:gd name="connsiteY4" fmla="*/ 0 h 1082351"/>
                <a:gd name="connsiteX0-1" fmla="*/ 0 w 3359020"/>
                <a:gd name="connsiteY0-2" fmla="*/ 0 h 1082351"/>
                <a:gd name="connsiteX1-3" fmla="*/ 3359020 w 3359020"/>
                <a:gd name="connsiteY1-4" fmla="*/ 0 h 1082351"/>
                <a:gd name="connsiteX2-5" fmla="*/ 1492898 w 3359020"/>
                <a:gd name="connsiteY2-6" fmla="*/ 933061 h 1082351"/>
                <a:gd name="connsiteX3-7" fmla="*/ 0 w 3359020"/>
                <a:gd name="connsiteY3-8" fmla="*/ 1082351 h 1082351"/>
                <a:gd name="connsiteX4-9" fmla="*/ 0 w 3359020"/>
                <a:gd name="connsiteY4-10" fmla="*/ 0 h 1082351"/>
                <a:gd name="connsiteX0-11" fmla="*/ 0 w 3385760"/>
                <a:gd name="connsiteY0-12" fmla="*/ 0 h 1152989"/>
                <a:gd name="connsiteX1-13" fmla="*/ 3359020 w 3385760"/>
                <a:gd name="connsiteY1-14" fmla="*/ 0 h 1152989"/>
                <a:gd name="connsiteX2-15" fmla="*/ 1492898 w 3385760"/>
                <a:gd name="connsiteY2-16" fmla="*/ 933061 h 1152989"/>
                <a:gd name="connsiteX3-17" fmla="*/ 0 w 3385760"/>
                <a:gd name="connsiteY3-18" fmla="*/ 1082351 h 1152989"/>
                <a:gd name="connsiteX4-19" fmla="*/ 0 w 3385760"/>
                <a:gd name="connsiteY4-20" fmla="*/ 0 h 1152989"/>
                <a:gd name="connsiteX0-21" fmla="*/ 0 w 3386642"/>
                <a:gd name="connsiteY0-22" fmla="*/ 0 h 1111159"/>
                <a:gd name="connsiteX1-23" fmla="*/ 3359020 w 3386642"/>
                <a:gd name="connsiteY1-24" fmla="*/ 0 h 1111159"/>
                <a:gd name="connsiteX2-25" fmla="*/ 1548881 w 3386642"/>
                <a:gd name="connsiteY2-26" fmla="*/ 541175 h 1111159"/>
                <a:gd name="connsiteX3-27" fmla="*/ 0 w 3386642"/>
                <a:gd name="connsiteY3-28" fmla="*/ 1082351 h 1111159"/>
                <a:gd name="connsiteX4-29" fmla="*/ 0 w 3386642"/>
                <a:gd name="connsiteY4-30" fmla="*/ 0 h 1111159"/>
                <a:gd name="connsiteX0-31" fmla="*/ 0 w 3386642"/>
                <a:gd name="connsiteY0-32" fmla="*/ 0 h 1116741"/>
                <a:gd name="connsiteX1-33" fmla="*/ 3359020 w 3386642"/>
                <a:gd name="connsiteY1-34" fmla="*/ 0 h 1116741"/>
                <a:gd name="connsiteX2-35" fmla="*/ 1548881 w 3386642"/>
                <a:gd name="connsiteY2-36" fmla="*/ 541175 h 1116741"/>
                <a:gd name="connsiteX3-37" fmla="*/ 0 w 3386642"/>
                <a:gd name="connsiteY3-38" fmla="*/ 1082351 h 1116741"/>
                <a:gd name="connsiteX4-39" fmla="*/ 0 w 3386642"/>
                <a:gd name="connsiteY4-40" fmla="*/ 0 h 1116741"/>
                <a:gd name="connsiteX0-41" fmla="*/ 0 w 3395409"/>
                <a:gd name="connsiteY0-42" fmla="*/ 0 h 1111827"/>
                <a:gd name="connsiteX1-43" fmla="*/ 3359020 w 3395409"/>
                <a:gd name="connsiteY1-44" fmla="*/ 0 h 1111827"/>
                <a:gd name="connsiteX2-45" fmla="*/ 1959428 w 3395409"/>
                <a:gd name="connsiteY2-46" fmla="*/ 429208 h 1111827"/>
                <a:gd name="connsiteX3-47" fmla="*/ 0 w 3395409"/>
                <a:gd name="connsiteY3-48" fmla="*/ 1082351 h 1111827"/>
                <a:gd name="connsiteX4-49" fmla="*/ 0 w 3395409"/>
                <a:gd name="connsiteY4-50" fmla="*/ 0 h 1111827"/>
                <a:gd name="connsiteX0-51" fmla="*/ 0 w 3399287"/>
                <a:gd name="connsiteY0-52" fmla="*/ 0 h 1108786"/>
                <a:gd name="connsiteX1-53" fmla="*/ 3359020 w 3399287"/>
                <a:gd name="connsiteY1-54" fmla="*/ 0 h 1108786"/>
                <a:gd name="connsiteX2-55" fmla="*/ 1959428 w 3399287"/>
                <a:gd name="connsiteY2-56" fmla="*/ 429208 h 1108786"/>
                <a:gd name="connsiteX3-57" fmla="*/ 0 w 3399287"/>
                <a:gd name="connsiteY3-58" fmla="*/ 1082351 h 1108786"/>
                <a:gd name="connsiteX4-59" fmla="*/ 0 w 3399287"/>
                <a:gd name="connsiteY4-60" fmla="*/ 0 h 1108786"/>
                <a:gd name="connsiteX0-61" fmla="*/ 0 w 3359020"/>
                <a:gd name="connsiteY0-62" fmla="*/ 0 h 1108786"/>
                <a:gd name="connsiteX1-63" fmla="*/ 3359020 w 3359020"/>
                <a:gd name="connsiteY1-64" fmla="*/ 0 h 1108786"/>
                <a:gd name="connsiteX2-65" fmla="*/ 1959428 w 3359020"/>
                <a:gd name="connsiteY2-66" fmla="*/ 429208 h 1108786"/>
                <a:gd name="connsiteX3-67" fmla="*/ 0 w 3359020"/>
                <a:gd name="connsiteY3-68" fmla="*/ 1082351 h 1108786"/>
                <a:gd name="connsiteX4-69" fmla="*/ 0 w 3359020"/>
                <a:gd name="connsiteY4-70" fmla="*/ 0 h 1108786"/>
                <a:gd name="connsiteX0-71" fmla="*/ 0 w 3359020"/>
                <a:gd name="connsiteY0-72" fmla="*/ 0 h 1106686"/>
                <a:gd name="connsiteX1-73" fmla="*/ 3359020 w 3359020"/>
                <a:gd name="connsiteY1-74" fmla="*/ 0 h 1106686"/>
                <a:gd name="connsiteX2-75" fmla="*/ 1922106 w 3359020"/>
                <a:gd name="connsiteY2-76" fmla="*/ 354563 h 1106686"/>
                <a:gd name="connsiteX3-77" fmla="*/ 0 w 3359020"/>
                <a:gd name="connsiteY3-78" fmla="*/ 1082351 h 1106686"/>
                <a:gd name="connsiteX4-79" fmla="*/ 0 w 3359020"/>
                <a:gd name="connsiteY4-80" fmla="*/ 0 h 1106686"/>
                <a:gd name="connsiteX0-81" fmla="*/ 0 w 3359020"/>
                <a:gd name="connsiteY0-82" fmla="*/ 0 h 1104893"/>
                <a:gd name="connsiteX1-83" fmla="*/ 3359020 w 3359020"/>
                <a:gd name="connsiteY1-84" fmla="*/ 0 h 1104893"/>
                <a:gd name="connsiteX2-85" fmla="*/ 1922106 w 3359020"/>
                <a:gd name="connsiteY2-86" fmla="*/ 279918 h 1104893"/>
                <a:gd name="connsiteX3-87" fmla="*/ 0 w 3359020"/>
                <a:gd name="connsiteY3-88" fmla="*/ 1082351 h 1104893"/>
                <a:gd name="connsiteX4-89" fmla="*/ 0 w 3359020"/>
                <a:gd name="connsiteY4-90" fmla="*/ 0 h 1104893"/>
                <a:gd name="connsiteX0-91" fmla="*/ 0 w 3359020"/>
                <a:gd name="connsiteY0-92" fmla="*/ 0 h 1103713"/>
                <a:gd name="connsiteX1-93" fmla="*/ 3359020 w 3359020"/>
                <a:gd name="connsiteY1-94" fmla="*/ 0 h 1103713"/>
                <a:gd name="connsiteX2-95" fmla="*/ 1940768 w 3359020"/>
                <a:gd name="connsiteY2-96" fmla="*/ 223934 h 1103713"/>
                <a:gd name="connsiteX3-97" fmla="*/ 0 w 3359020"/>
                <a:gd name="connsiteY3-98" fmla="*/ 1082351 h 1103713"/>
                <a:gd name="connsiteX4-99" fmla="*/ 0 w 3359020"/>
                <a:gd name="connsiteY4-100" fmla="*/ 0 h 1103713"/>
                <a:gd name="connsiteX0-101" fmla="*/ 0 w 3359020"/>
                <a:gd name="connsiteY0-102" fmla="*/ 0 h 1103713"/>
                <a:gd name="connsiteX1-103" fmla="*/ 3359020 w 3359020"/>
                <a:gd name="connsiteY1-104" fmla="*/ 0 h 1103713"/>
                <a:gd name="connsiteX2-105" fmla="*/ 1940768 w 3359020"/>
                <a:gd name="connsiteY2-106" fmla="*/ 223934 h 1103713"/>
                <a:gd name="connsiteX3-107" fmla="*/ 0 w 3359020"/>
                <a:gd name="connsiteY3-108" fmla="*/ 1082351 h 1103713"/>
                <a:gd name="connsiteX4-109" fmla="*/ 0 w 3359020"/>
                <a:gd name="connsiteY4-110" fmla="*/ 0 h 1103713"/>
                <a:gd name="connsiteX0-111" fmla="*/ 0 w 3359020"/>
                <a:gd name="connsiteY0-112" fmla="*/ 0 h 1103713"/>
                <a:gd name="connsiteX1-113" fmla="*/ 3359020 w 3359020"/>
                <a:gd name="connsiteY1-114" fmla="*/ 0 h 1103713"/>
                <a:gd name="connsiteX2-115" fmla="*/ 1940768 w 3359020"/>
                <a:gd name="connsiteY2-116" fmla="*/ 223934 h 1103713"/>
                <a:gd name="connsiteX3-117" fmla="*/ 0 w 3359020"/>
                <a:gd name="connsiteY3-118" fmla="*/ 1082351 h 1103713"/>
                <a:gd name="connsiteX4-119" fmla="*/ 0 w 3359020"/>
                <a:gd name="connsiteY4-120" fmla="*/ 0 h 1103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59020" h="1103713">
                  <a:moveTo>
                    <a:pt x="0" y="0"/>
                  </a:moveTo>
                  <a:lnTo>
                    <a:pt x="3359020" y="0"/>
                  </a:lnTo>
                  <a:cubicBezTo>
                    <a:pt x="3010677" y="435428"/>
                    <a:pt x="2593911" y="136848"/>
                    <a:pt x="1940768" y="223934"/>
                  </a:cubicBezTo>
                  <a:cubicBezTo>
                    <a:pt x="1287625" y="311020"/>
                    <a:pt x="1256522" y="1256522"/>
                    <a:pt x="0" y="10823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99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19"/>
            <p:cNvSpPr/>
            <p:nvPr/>
          </p:nvSpPr>
          <p:spPr>
            <a:xfrm>
              <a:off x="-1" y="-2"/>
              <a:ext cx="3359020" cy="1103713"/>
            </a:xfrm>
            <a:custGeom>
              <a:avLst/>
              <a:gdLst>
                <a:gd name="connsiteX0" fmla="*/ 0 w 3359020"/>
                <a:gd name="connsiteY0" fmla="*/ 0 h 1082351"/>
                <a:gd name="connsiteX1" fmla="*/ 3359020 w 3359020"/>
                <a:gd name="connsiteY1" fmla="*/ 0 h 1082351"/>
                <a:gd name="connsiteX2" fmla="*/ 3359020 w 3359020"/>
                <a:gd name="connsiteY2" fmla="*/ 1082351 h 1082351"/>
                <a:gd name="connsiteX3" fmla="*/ 0 w 3359020"/>
                <a:gd name="connsiteY3" fmla="*/ 1082351 h 1082351"/>
                <a:gd name="connsiteX4" fmla="*/ 0 w 3359020"/>
                <a:gd name="connsiteY4" fmla="*/ 0 h 1082351"/>
                <a:gd name="connsiteX0-1" fmla="*/ 0 w 3359020"/>
                <a:gd name="connsiteY0-2" fmla="*/ 0 h 1082351"/>
                <a:gd name="connsiteX1-3" fmla="*/ 3359020 w 3359020"/>
                <a:gd name="connsiteY1-4" fmla="*/ 0 h 1082351"/>
                <a:gd name="connsiteX2-5" fmla="*/ 1492898 w 3359020"/>
                <a:gd name="connsiteY2-6" fmla="*/ 933061 h 1082351"/>
                <a:gd name="connsiteX3-7" fmla="*/ 0 w 3359020"/>
                <a:gd name="connsiteY3-8" fmla="*/ 1082351 h 1082351"/>
                <a:gd name="connsiteX4-9" fmla="*/ 0 w 3359020"/>
                <a:gd name="connsiteY4-10" fmla="*/ 0 h 1082351"/>
                <a:gd name="connsiteX0-11" fmla="*/ 0 w 3385760"/>
                <a:gd name="connsiteY0-12" fmla="*/ 0 h 1152989"/>
                <a:gd name="connsiteX1-13" fmla="*/ 3359020 w 3385760"/>
                <a:gd name="connsiteY1-14" fmla="*/ 0 h 1152989"/>
                <a:gd name="connsiteX2-15" fmla="*/ 1492898 w 3385760"/>
                <a:gd name="connsiteY2-16" fmla="*/ 933061 h 1152989"/>
                <a:gd name="connsiteX3-17" fmla="*/ 0 w 3385760"/>
                <a:gd name="connsiteY3-18" fmla="*/ 1082351 h 1152989"/>
                <a:gd name="connsiteX4-19" fmla="*/ 0 w 3385760"/>
                <a:gd name="connsiteY4-20" fmla="*/ 0 h 1152989"/>
                <a:gd name="connsiteX0-21" fmla="*/ 0 w 3386642"/>
                <a:gd name="connsiteY0-22" fmla="*/ 0 h 1111159"/>
                <a:gd name="connsiteX1-23" fmla="*/ 3359020 w 3386642"/>
                <a:gd name="connsiteY1-24" fmla="*/ 0 h 1111159"/>
                <a:gd name="connsiteX2-25" fmla="*/ 1548881 w 3386642"/>
                <a:gd name="connsiteY2-26" fmla="*/ 541175 h 1111159"/>
                <a:gd name="connsiteX3-27" fmla="*/ 0 w 3386642"/>
                <a:gd name="connsiteY3-28" fmla="*/ 1082351 h 1111159"/>
                <a:gd name="connsiteX4-29" fmla="*/ 0 w 3386642"/>
                <a:gd name="connsiteY4-30" fmla="*/ 0 h 1111159"/>
                <a:gd name="connsiteX0-31" fmla="*/ 0 w 3386642"/>
                <a:gd name="connsiteY0-32" fmla="*/ 0 h 1116741"/>
                <a:gd name="connsiteX1-33" fmla="*/ 3359020 w 3386642"/>
                <a:gd name="connsiteY1-34" fmla="*/ 0 h 1116741"/>
                <a:gd name="connsiteX2-35" fmla="*/ 1548881 w 3386642"/>
                <a:gd name="connsiteY2-36" fmla="*/ 541175 h 1116741"/>
                <a:gd name="connsiteX3-37" fmla="*/ 0 w 3386642"/>
                <a:gd name="connsiteY3-38" fmla="*/ 1082351 h 1116741"/>
                <a:gd name="connsiteX4-39" fmla="*/ 0 w 3386642"/>
                <a:gd name="connsiteY4-40" fmla="*/ 0 h 1116741"/>
                <a:gd name="connsiteX0-41" fmla="*/ 0 w 3395409"/>
                <a:gd name="connsiteY0-42" fmla="*/ 0 h 1111827"/>
                <a:gd name="connsiteX1-43" fmla="*/ 3359020 w 3395409"/>
                <a:gd name="connsiteY1-44" fmla="*/ 0 h 1111827"/>
                <a:gd name="connsiteX2-45" fmla="*/ 1959428 w 3395409"/>
                <a:gd name="connsiteY2-46" fmla="*/ 429208 h 1111827"/>
                <a:gd name="connsiteX3-47" fmla="*/ 0 w 3395409"/>
                <a:gd name="connsiteY3-48" fmla="*/ 1082351 h 1111827"/>
                <a:gd name="connsiteX4-49" fmla="*/ 0 w 3395409"/>
                <a:gd name="connsiteY4-50" fmla="*/ 0 h 1111827"/>
                <a:gd name="connsiteX0-51" fmla="*/ 0 w 3399287"/>
                <a:gd name="connsiteY0-52" fmla="*/ 0 h 1108786"/>
                <a:gd name="connsiteX1-53" fmla="*/ 3359020 w 3399287"/>
                <a:gd name="connsiteY1-54" fmla="*/ 0 h 1108786"/>
                <a:gd name="connsiteX2-55" fmla="*/ 1959428 w 3399287"/>
                <a:gd name="connsiteY2-56" fmla="*/ 429208 h 1108786"/>
                <a:gd name="connsiteX3-57" fmla="*/ 0 w 3399287"/>
                <a:gd name="connsiteY3-58" fmla="*/ 1082351 h 1108786"/>
                <a:gd name="connsiteX4-59" fmla="*/ 0 w 3399287"/>
                <a:gd name="connsiteY4-60" fmla="*/ 0 h 1108786"/>
                <a:gd name="connsiteX0-61" fmla="*/ 0 w 3359020"/>
                <a:gd name="connsiteY0-62" fmla="*/ 0 h 1108786"/>
                <a:gd name="connsiteX1-63" fmla="*/ 3359020 w 3359020"/>
                <a:gd name="connsiteY1-64" fmla="*/ 0 h 1108786"/>
                <a:gd name="connsiteX2-65" fmla="*/ 1959428 w 3359020"/>
                <a:gd name="connsiteY2-66" fmla="*/ 429208 h 1108786"/>
                <a:gd name="connsiteX3-67" fmla="*/ 0 w 3359020"/>
                <a:gd name="connsiteY3-68" fmla="*/ 1082351 h 1108786"/>
                <a:gd name="connsiteX4-69" fmla="*/ 0 w 3359020"/>
                <a:gd name="connsiteY4-70" fmla="*/ 0 h 1108786"/>
                <a:gd name="connsiteX0-71" fmla="*/ 0 w 3359020"/>
                <a:gd name="connsiteY0-72" fmla="*/ 0 h 1106686"/>
                <a:gd name="connsiteX1-73" fmla="*/ 3359020 w 3359020"/>
                <a:gd name="connsiteY1-74" fmla="*/ 0 h 1106686"/>
                <a:gd name="connsiteX2-75" fmla="*/ 1922106 w 3359020"/>
                <a:gd name="connsiteY2-76" fmla="*/ 354563 h 1106686"/>
                <a:gd name="connsiteX3-77" fmla="*/ 0 w 3359020"/>
                <a:gd name="connsiteY3-78" fmla="*/ 1082351 h 1106686"/>
                <a:gd name="connsiteX4-79" fmla="*/ 0 w 3359020"/>
                <a:gd name="connsiteY4-80" fmla="*/ 0 h 1106686"/>
                <a:gd name="connsiteX0-81" fmla="*/ 0 w 3359020"/>
                <a:gd name="connsiteY0-82" fmla="*/ 0 h 1104893"/>
                <a:gd name="connsiteX1-83" fmla="*/ 3359020 w 3359020"/>
                <a:gd name="connsiteY1-84" fmla="*/ 0 h 1104893"/>
                <a:gd name="connsiteX2-85" fmla="*/ 1922106 w 3359020"/>
                <a:gd name="connsiteY2-86" fmla="*/ 279918 h 1104893"/>
                <a:gd name="connsiteX3-87" fmla="*/ 0 w 3359020"/>
                <a:gd name="connsiteY3-88" fmla="*/ 1082351 h 1104893"/>
                <a:gd name="connsiteX4-89" fmla="*/ 0 w 3359020"/>
                <a:gd name="connsiteY4-90" fmla="*/ 0 h 1104893"/>
                <a:gd name="connsiteX0-91" fmla="*/ 0 w 3359020"/>
                <a:gd name="connsiteY0-92" fmla="*/ 0 h 1103713"/>
                <a:gd name="connsiteX1-93" fmla="*/ 3359020 w 3359020"/>
                <a:gd name="connsiteY1-94" fmla="*/ 0 h 1103713"/>
                <a:gd name="connsiteX2-95" fmla="*/ 1940768 w 3359020"/>
                <a:gd name="connsiteY2-96" fmla="*/ 223934 h 1103713"/>
                <a:gd name="connsiteX3-97" fmla="*/ 0 w 3359020"/>
                <a:gd name="connsiteY3-98" fmla="*/ 1082351 h 1103713"/>
                <a:gd name="connsiteX4-99" fmla="*/ 0 w 3359020"/>
                <a:gd name="connsiteY4-100" fmla="*/ 0 h 1103713"/>
                <a:gd name="connsiteX0-101" fmla="*/ 0 w 3359020"/>
                <a:gd name="connsiteY0-102" fmla="*/ 0 h 1103713"/>
                <a:gd name="connsiteX1-103" fmla="*/ 3359020 w 3359020"/>
                <a:gd name="connsiteY1-104" fmla="*/ 0 h 1103713"/>
                <a:gd name="connsiteX2-105" fmla="*/ 1940768 w 3359020"/>
                <a:gd name="connsiteY2-106" fmla="*/ 223934 h 1103713"/>
                <a:gd name="connsiteX3-107" fmla="*/ 0 w 3359020"/>
                <a:gd name="connsiteY3-108" fmla="*/ 1082351 h 1103713"/>
                <a:gd name="connsiteX4-109" fmla="*/ 0 w 3359020"/>
                <a:gd name="connsiteY4-110" fmla="*/ 0 h 1103713"/>
                <a:gd name="connsiteX0-111" fmla="*/ 0 w 3359020"/>
                <a:gd name="connsiteY0-112" fmla="*/ 0 h 1103713"/>
                <a:gd name="connsiteX1-113" fmla="*/ 3359020 w 3359020"/>
                <a:gd name="connsiteY1-114" fmla="*/ 0 h 1103713"/>
                <a:gd name="connsiteX2-115" fmla="*/ 1940768 w 3359020"/>
                <a:gd name="connsiteY2-116" fmla="*/ 223934 h 1103713"/>
                <a:gd name="connsiteX3-117" fmla="*/ 0 w 3359020"/>
                <a:gd name="connsiteY3-118" fmla="*/ 1082351 h 1103713"/>
                <a:gd name="connsiteX4-119" fmla="*/ 0 w 3359020"/>
                <a:gd name="connsiteY4-120" fmla="*/ 0 h 1103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59020" h="1103713">
                  <a:moveTo>
                    <a:pt x="0" y="0"/>
                  </a:moveTo>
                  <a:lnTo>
                    <a:pt x="3359020" y="0"/>
                  </a:lnTo>
                  <a:cubicBezTo>
                    <a:pt x="3010677" y="435428"/>
                    <a:pt x="2593911" y="136848"/>
                    <a:pt x="1940768" y="223934"/>
                  </a:cubicBezTo>
                  <a:cubicBezTo>
                    <a:pt x="1287625" y="311020"/>
                    <a:pt x="1256522" y="1256522"/>
                    <a:pt x="0" y="10823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E80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8264739" y="1786856"/>
            <a:ext cx="3122003" cy="4178175"/>
          </a:xfrm>
          <a:custGeom>
            <a:avLst/>
            <a:gdLst>
              <a:gd name="connsiteX0" fmla="*/ 0 w 3122003"/>
              <a:gd name="connsiteY0" fmla="*/ 0 h 4178175"/>
              <a:gd name="connsiteX1" fmla="*/ 3122003 w 3122003"/>
              <a:gd name="connsiteY1" fmla="*/ 0 h 4178175"/>
              <a:gd name="connsiteX2" fmla="*/ 3122003 w 3122003"/>
              <a:gd name="connsiteY2" fmla="*/ 4178175 h 4178175"/>
              <a:gd name="connsiteX3" fmla="*/ 0 w 3122003"/>
              <a:gd name="connsiteY3" fmla="*/ 4178175 h 417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2003" h="4178175">
                <a:moveTo>
                  <a:pt x="0" y="0"/>
                </a:moveTo>
                <a:lnTo>
                  <a:pt x="3122003" y="0"/>
                </a:lnTo>
                <a:lnTo>
                  <a:pt x="3122003" y="4178175"/>
                </a:lnTo>
                <a:lnTo>
                  <a:pt x="0" y="4178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624565" y="2002642"/>
            <a:ext cx="5257801" cy="4296230"/>
          </a:xfrm>
          <a:custGeom>
            <a:avLst/>
            <a:gdLst>
              <a:gd name="connsiteX0" fmla="*/ 0 w 5257801"/>
              <a:gd name="connsiteY0" fmla="*/ 0 h 4296230"/>
              <a:gd name="connsiteX1" fmla="*/ 5257801 w 5257801"/>
              <a:gd name="connsiteY1" fmla="*/ 0 h 4296230"/>
              <a:gd name="connsiteX2" fmla="*/ 5257801 w 5257801"/>
              <a:gd name="connsiteY2" fmla="*/ 4296230 h 4296230"/>
              <a:gd name="connsiteX3" fmla="*/ 0 w 5257801"/>
              <a:gd name="connsiteY3" fmla="*/ 4296230 h 429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1" h="4296230">
                <a:moveTo>
                  <a:pt x="0" y="0"/>
                </a:moveTo>
                <a:lnTo>
                  <a:pt x="5257801" y="0"/>
                </a:lnTo>
                <a:lnTo>
                  <a:pt x="5257801" y="4296230"/>
                </a:lnTo>
                <a:lnTo>
                  <a:pt x="0" y="42962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6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1" Type="http://schemas.openxmlformats.org/officeDocument/2006/relationships/notesSlide" Target="../notesSlides/notesSlide9.xml"/><Relationship Id="rId30" Type="http://schemas.openxmlformats.org/officeDocument/2006/relationships/slideLayout" Target="../slideLayouts/slideLayout5.xml"/><Relationship Id="rId3" Type="http://schemas.openxmlformats.org/officeDocument/2006/relationships/tags" Target="../tags/tag122.xml"/><Relationship Id="rId29" Type="http://schemas.openxmlformats.org/officeDocument/2006/relationships/tags" Target="../tags/tag144.xml"/><Relationship Id="rId28" Type="http://schemas.openxmlformats.org/officeDocument/2006/relationships/tags" Target="../tags/tag143.xml"/><Relationship Id="rId27" Type="http://schemas.openxmlformats.org/officeDocument/2006/relationships/image" Target="../media/image15.png"/><Relationship Id="rId26" Type="http://schemas.openxmlformats.org/officeDocument/2006/relationships/tags" Target="../tags/tag14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image" Target="../media/image14.png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tags" Target="../tags/tag121.xml"/><Relationship Id="rId19" Type="http://schemas.openxmlformats.org/officeDocument/2006/relationships/image" Target="../media/image13.png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image" Target="../media/image12.png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tags" Target="../tags/tag14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5" Type="http://schemas.openxmlformats.org/officeDocument/2006/relationships/notesSlide" Target="../notesSlides/notesSlide12.xml"/><Relationship Id="rId24" Type="http://schemas.openxmlformats.org/officeDocument/2006/relationships/slideLayout" Target="../slideLayouts/slideLayout5.xml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tags" Target="../tags/tag148.xml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image" Target="../media/image16.png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image" Target="../media/image18.jpeg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8" Type="http://schemas.openxmlformats.org/officeDocument/2006/relationships/notesSlide" Target="../notesSlides/notesSlide13.xml"/><Relationship Id="rId27" Type="http://schemas.openxmlformats.org/officeDocument/2006/relationships/slideLayout" Target="../slideLayouts/slideLayout5.xml"/><Relationship Id="rId26" Type="http://schemas.openxmlformats.org/officeDocument/2006/relationships/tags" Target="../tags/tag192.xml"/><Relationship Id="rId25" Type="http://schemas.openxmlformats.org/officeDocument/2006/relationships/tags" Target="../tags/tag19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tags" Target="../tags/tag169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tags" Target="../tags/tag19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95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94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tags" Target="../tags/tag20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8" Type="http://schemas.openxmlformats.org/officeDocument/2006/relationships/notesSlide" Target="../notesSlides/notesSlide1.xml"/><Relationship Id="rId47" Type="http://schemas.openxmlformats.org/officeDocument/2006/relationships/slideLayout" Target="../slideLayouts/slideLayout4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5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4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3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image" Target="../media/image6.png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tags" Target="../tags/tag4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5.xml"/><Relationship Id="rId20" Type="http://schemas.microsoft.com/office/2007/relationships/hdphoto" Target="../media/image11.wdp"/><Relationship Id="rId2" Type="http://schemas.openxmlformats.org/officeDocument/2006/relationships/tags" Target="../tags/tag50.xml"/><Relationship Id="rId19" Type="http://schemas.openxmlformats.org/officeDocument/2006/relationships/image" Target="../media/image10.png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8" Type="http://schemas.openxmlformats.org/officeDocument/2006/relationships/notesSlide" Target="../notesSlides/notesSlide6.xml"/><Relationship Id="rId27" Type="http://schemas.openxmlformats.org/officeDocument/2006/relationships/slideLayout" Target="../slideLayouts/slideLayout5.xml"/><Relationship Id="rId26" Type="http://schemas.openxmlformats.org/officeDocument/2006/relationships/tags" Target="../tags/tag93.xml"/><Relationship Id="rId25" Type="http://schemas.openxmlformats.org/officeDocument/2006/relationships/tags" Target="../tags/tag92.xml"/><Relationship Id="rId24" Type="http://schemas.openxmlformats.org/officeDocument/2006/relationships/tags" Target="../tags/tag91.xml"/><Relationship Id="rId23" Type="http://schemas.openxmlformats.org/officeDocument/2006/relationships/tags" Target="../tags/tag90.xml"/><Relationship Id="rId22" Type="http://schemas.openxmlformats.org/officeDocument/2006/relationships/tags" Target="../tags/tag89.xml"/><Relationship Id="rId21" Type="http://schemas.openxmlformats.org/officeDocument/2006/relationships/tags" Target="../tags/tag88.xml"/><Relationship Id="rId20" Type="http://schemas.openxmlformats.org/officeDocument/2006/relationships/tags" Target="../tags/tag87.xml"/><Relationship Id="rId2" Type="http://schemas.openxmlformats.org/officeDocument/2006/relationships/tags" Target="../tags/tag69.xml"/><Relationship Id="rId19" Type="http://schemas.openxmlformats.org/officeDocument/2006/relationships/tags" Target="../tags/tag86.xml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7" Type="http://schemas.openxmlformats.org/officeDocument/2006/relationships/notesSlide" Target="../notesSlides/notesSlide7.xml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118.xml"/><Relationship Id="rId24" Type="http://schemas.openxmlformats.org/officeDocument/2006/relationships/tags" Target="../tags/tag117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tags" Target="../tags/tag114.xml"/><Relationship Id="rId20" Type="http://schemas.openxmlformats.org/officeDocument/2006/relationships/tags" Target="../tags/tag113.xml"/><Relationship Id="rId2" Type="http://schemas.openxmlformats.org/officeDocument/2006/relationships/tags" Target="../tags/tag95.xml"/><Relationship Id="rId19" Type="http://schemas.openxmlformats.org/officeDocument/2006/relationships/tags" Target="../tags/tag112.xml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6" y="0"/>
            <a:ext cx="9142414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5645" y="1985645"/>
            <a:ext cx="77203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 smtClean="0">
                <a:solidFill>
                  <a:schemeClr val="bg1"/>
                </a:solidFill>
                <a:effectLst>
                  <a:outerShdw dist="38100" dir="2700000" algn="tl">
                    <a:srgbClr val="6992E5">
                      <a:alpha val="90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实体商家大数据时代</a:t>
            </a:r>
            <a:endParaRPr lang="zh-CN" altLang="en-US" sz="6000" b="1" dirty="0">
              <a:solidFill>
                <a:schemeClr val="bg1"/>
              </a:solidFill>
              <a:effectLst>
                <a:outerShdw dist="38100" dir="2700000" algn="tl">
                  <a:srgbClr val="6992E5">
                    <a:alpha val="90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84571" y="4422709"/>
            <a:ext cx="5007430" cy="2435291"/>
          </a:xfrm>
          <a:custGeom>
            <a:avLst/>
            <a:gdLst>
              <a:gd name="connsiteX0" fmla="*/ 0 w 5508544"/>
              <a:gd name="connsiteY0" fmla="*/ 0 h 2263741"/>
              <a:gd name="connsiteX1" fmla="*/ 5508544 w 5508544"/>
              <a:gd name="connsiteY1" fmla="*/ 0 h 2263741"/>
              <a:gd name="connsiteX2" fmla="*/ 5508544 w 5508544"/>
              <a:gd name="connsiteY2" fmla="*/ 2263741 h 2263741"/>
              <a:gd name="connsiteX3" fmla="*/ 0 w 5508544"/>
              <a:gd name="connsiteY3" fmla="*/ 2263741 h 2263741"/>
              <a:gd name="connsiteX4" fmla="*/ 0 w 5508544"/>
              <a:gd name="connsiteY4" fmla="*/ 0 h 2263741"/>
              <a:gd name="connsiteX0-1" fmla="*/ 3023119 w 5508544"/>
              <a:gd name="connsiteY0-2" fmla="*/ 933061 h 2263741"/>
              <a:gd name="connsiteX1-3" fmla="*/ 5508544 w 5508544"/>
              <a:gd name="connsiteY1-4" fmla="*/ 0 h 2263741"/>
              <a:gd name="connsiteX2-5" fmla="*/ 5508544 w 5508544"/>
              <a:gd name="connsiteY2-6" fmla="*/ 2263741 h 2263741"/>
              <a:gd name="connsiteX3-7" fmla="*/ 0 w 5508544"/>
              <a:gd name="connsiteY3-8" fmla="*/ 2263741 h 2263741"/>
              <a:gd name="connsiteX4-9" fmla="*/ 3023119 w 5508544"/>
              <a:gd name="connsiteY4-10" fmla="*/ 933061 h 2263741"/>
              <a:gd name="connsiteX0-11" fmla="*/ 3068732 w 5554157"/>
              <a:gd name="connsiteY0-12" fmla="*/ 972153 h 2302833"/>
              <a:gd name="connsiteX1-13" fmla="*/ 5554157 w 5554157"/>
              <a:gd name="connsiteY1-14" fmla="*/ 39092 h 2302833"/>
              <a:gd name="connsiteX2-15" fmla="*/ 5554157 w 5554157"/>
              <a:gd name="connsiteY2-16" fmla="*/ 2302833 h 2302833"/>
              <a:gd name="connsiteX3-17" fmla="*/ 45613 w 5554157"/>
              <a:gd name="connsiteY3-18" fmla="*/ 2302833 h 2302833"/>
              <a:gd name="connsiteX4-19" fmla="*/ 3068732 w 5554157"/>
              <a:gd name="connsiteY4-20" fmla="*/ 972153 h 2302833"/>
              <a:gd name="connsiteX0-21" fmla="*/ 3177910 w 5663335"/>
              <a:gd name="connsiteY0-22" fmla="*/ 972153 h 2302833"/>
              <a:gd name="connsiteX1-23" fmla="*/ 5663335 w 5663335"/>
              <a:gd name="connsiteY1-24" fmla="*/ 39092 h 2302833"/>
              <a:gd name="connsiteX2-25" fmla="*/ 5663335 w 5663335"/>
              <a:gd name="connsiteY2-26" fmla="*/ 2302833 h 2302833"/>
              <a:gd name="connsiteX3-27" fmla="*/ 154791 w 5663335"/>
              <a:gd name="connsiteY3-28" fmla="*/ 2302833 h 2302833"/>
              <a:gd name="connsiteX4-29" fmla="*/ 1663613 w 5663335"/>
              <a:gd name="connsiteY4-30" fmla="*/ 1528392 h 2302833"/>
              <a:gd name="connsiteX5" fmla="*/ 3177910 w 5663335"/>
              <a:gd name="connsiteY5" fmla="*/ 972153 h 2302833"/>
              <a:gd name="connsiteX0-31" fmla="*/ 3177910 w 5663335"/>
              <a:gd name="connsiteY0-32" fmla="*/ 972153 h 2302833"/>
              <a:gd name="connsiteX1-33" fmla="*/ 5663335 w 5663335"/>
              <a:gd name="connsiteY1-34" fmla="*/ 39092 h 2302833"/>
              <a:gd name="connsiteX2-35" fmla="*/ 5663335 w 5663335"/>
              <a:gd name="connsiteY2-36" fmla="*/ 2302833 h 2302833"/>
              <a:gd name="connsiteX3-37" fmla="*/ 154791 w 5663335"/>
              <a:gd name="connsiteY3-38" fmla="*/ 2302833 h 2302833"/>
              <a:gd name="connsiteX4-39" fmla="*/ 1663613 w 5663335"/>
              <a:gd name="connsiteY4-40" fmla="*/ 1528392 h 2302833"/>
              <a:gd name="connsiteX5-41" fmla="*/ 3177910 w 5663335"/>
              <a:gd name="connsiteY5-42" fmla="*/ 972153 h 2302833"/>
              <a:gd name="connsiteX0-43" fmla="*/ 3177910 w 5663335"/>
              <a:gd name="connsiteY0-44" fmla="*/ 933061 h 2263741"/>
              <a:gd name="connsiteX1-45" fmla="*/ 5663335 w 5663335"/>
              <a:gd name="connsiteY1-46" fmla="*/ 0 h 2263741"/>
              <a:gd name="connsiteX2-47" fmla="*/ 5663335 w 5663335"/>
              <a:gd name="connsiteY2-48" fmla="*/ 2263741 h 2263741"/>
              <a:gd name="connsiteX3-49" fmla="*/ 154791 w 5663335"/>
              <a:gd name="connsiteY3-50" fmla="*/ 2263741 h 2263741"/>
              <a:gd name="connsiteX4-51" fmla="*/ 1663613 w 5663335"/>
              <a:gd name="connsiteY4-52" fmla="*/ 1489300 h 2263741"/>
              <a:gd name="connsiteX5-53" fmla="*/ 3177910 w 5663335"/>
              <a:gd name="connsiteY5-54" fmla="*/ 933061 h 2263741"/>
              <a:gd name="connsiteX0-55" fmla="*/ 3536476 w 5667338"/>
              <a:gd name="connsiteY0-56" fmla="*/ 839755 h 2263741"/>
              <a:gd name="connsiteX1-57" fmla="*/ 5667338 w 5667338"/>
              <a:gd name="connsiteY1-58" fmla="*/ 0 h 2263741"/>
              <a:gd name="connsiteX2-59" fmla="*/ 5667338 w 5667338"/>
              <a:gd name="connsiteY2-60" fmla="*/ 2263741 h 2263741"/>
              <a:gd name="connsiteX3-61" fmla="*/ 158794 w 5667338"/>
              <a:gd name="connsiteY3-62" fmla="*/ 2263741 h 2263741"/>
              <a:gd name="connsiteX4-63" fmla="*/ 1667616 w 5667338"/>
              <a:gd name="connsiteY4-64" fmla="*/ 1489300 h 2263741"/>
              <a:gd name="connsiteX5-65" fmla="*/ 3536476 w 5667338"/>
              <a:gd name="connsiteY5-66" fmla="*/ 839755 h 2263741"/>
              <a:gd name="connsiteX0-67" fmla="*/ 3517601 w 5667124"/>
              <a:gd name="connsiteY0-68" fmla="*/ 709126 h 2263741"/>
              <a:gd name="connsiteX1-69" fmla="*/ 5667124 w 5667124"/>
              <a:gd name="connsiteY1-70" fmla="*/ 0 h 2263741"/>
              <a:gd name="connsiteX2-71" fmla="*/ 5667124 w 5667124"/>
              <a:gd name="connsiteY2-72" fmla="*/ 2263741 h 2263741"/>
              <a:gd name="connsiteX3-73" fmla="*/ 158580 w 5667124"/>
              <a:gd name="connsiteY3-74" fmla="*/ 2263741 h 2263741"/>
              <a:gd name="connsiteX4-75" fmla="*/ 1667402 w 5667124"/>
              <a:gd name="connsiteY4-76" fmla="*/ 1489300 h 2263741"/>
              <a:gd name="connsiteX5-77" fmla="*/ 3517601 w 5667124"/>
              <a:gd name="connsiteY5-78" fmla="*/ 709126 h 2263741"/>
              <a:gd name="connsiteX0-79" fmla="*/ 3517601 w 5667124"/>
              <a:gd name="connsiteY0-80" fmla="*/ 709126 h 2263741"/>
              <a:gd name="connsiteX1-81" fmla="*/ 5667124 w 5667124"/>
              <a:gd name="connsiteY1-82" fmla="*/ 0 h 2263741"/>
              <a:gd name="connsiteX2-83" fmla="*/ 5667124 w 5667124"/>
              <a:gd name="connsiteY2-84" fmla="*/ 2263741 h 2263741"/>
              <a:gd name="connsiteX3-85" fmla="*/ 158580 w 5667124"/>
              <a:gd name="connsiteY3-86" fmla="*/ 2263741 h 2263741"/>
              <a:gd name="connsiteX4-87" fmla="*/ 1667402 w 5667124"/>
              <a:gd name="connsiteY4-88" fmla="*/ 1489300 h 2263741"/>
              <a:gd name="connsiteX5-89" fmla="*/ 3517601 w 5667124"/>
              <a:gd name="connsiteY5-90" fmla="*/ 709126 h 2263741"/>
              <a:gd name="connsiteX0-91" fmla="*/ 3490167 w 5639690"/>
              <a:gd name="connsiteY0-92" fmla="*/ 709126 h 2263741"/>
              <a:gd name="connsiteX1-93" fmla="*/ 5639690 w 5639690"/>
              <a:gd name="connsiteY1-94" fmla="*/ 0 h 2263741"/>
              <a:gd name="connsiteX2-95" fmla="*/ 5639690 w 5639690"/>
              <a:gd name="connsiteY2-96" fmla="*/ 2263741 h 2263741"/>
              <a:gd name="connsiteX3-97" fmla="*/ 131146 w 5639690"/>
              <a:gd name="connsiteY3-98" fmla="*/ 2263741 h 2263741"/>
              <a:gd name="connsiteX4-99" fmla="*/ 2087837 w 5639690"/>
              <a:gd name="connsiteY4-100" fmla="*/ 1582606 h 2263741"/>
              <a:gd name="connsiteX5-101" fmla="*/ 3490167 w 5639690"/>
              <a:gd name="connsiteY5-102" fmla="*/ 709126 h 2263741"/>
              <a:gd name="connsiteX0-103" fmla="*/ 3490167 w 5639690"/>
              <a:gd name="connsiteY0-104" fmla="*/ 709126 h 2263741"/>
              <a:gd name="connsiteX1-105" fmla="*/ 5639690 w 5639690"/>
              <a:gd name="connsiteY1-106" fmla="*/ 0 h 2263741"/>
              <a:gd name="connsiteX2-107" fmla="*/ 5639690 w 5639690"/>
              <a:gd name="connsiteY2-108" fmla="*/ 2263741 h 2263741"/>
              <a:gd name="connsiteX3-109" fmla="*/ 131146 w 5639690"/>
              <a:gd name="connsiteY3-110" fmla="*/ 2263741 h 2263741"/>
              <a:gd name="connsiteX4-111" fmla="*/ 2087837 w 5639690"/>
              <a:gd name="connsiteY4-112" fmla="*/ 1582606 h 2263741"/>
              <a:gd name="connsiteX5-113" fmla="*/ 3490167 w 5639690"/>
              <a:gd name="connsiteY5-114" fmla="*/ 709126 h 2263741"/>
              <a:gd name="connsiteX0-115" fmla="*/ 3359555 w 5509078"/>
              <a:gd name="connsiteY0-116" fmla="*/ 709126 h 2263741"/>
              <a:gd name="connsiteX1-117" fmla="*/ 5509078 w 5509078"/>
              <a:gd name="connsiteY1-118" fmla="*/ 0 h 2263741"/>
              <a:gd name="connsiteX2-119" fmla="*/ 5509078 w 5509078"/>
              <a:gd name="connsiteY2-120" fmla="*/ 2263741 h 2263741"/>
              <a:gd name="connsiteX3-121" fmla="*/ 534 w 5509078"/>
              <a:gd name="connsiteY3-122" fmla="*/ 2263741 h 2263741"/>
              <a:gd name="connsiteX4-123" fmla="*/ 1957225 w 5509078"/>
              <a:gd name="connsiteY4-124" fmla="*/ 1582606 h 2263741"/>
              <a:gd name="connsiteX5-125" fmla="*/ 3359555 w 5509078"/>
              <a:gd name="connsiteY5-126" fmla="*/ 709126 h 2263741"/>
              <a:gd name="connsiteX0-127" fmla="*/ 3359484 w 5509007"/>
              <a:gd name="connsiteY0-128" fmla="*/ 709126 h 2263741"/>
              <a:gd name="connsiteX1-129" fmla="*/ 5509007 w 5509007"/>
              <a:gd name="connsiteY1-130" fmla="*/ 0 h 2263741"/>
              <a:gd name="connsiteX2-131" fmla="*/ 5509007 w 5509007"/>
              <a:gd name="connsiteY2-132" fmla="*/ 2263741 h 2263741"/>
              <a:gd name="connsiteX3-133" fmla="*/ 463 w 5509007"/>
              <a:gd name="connsiteY3-134" fmla="*/ 2263741 h 2263741"/>
              <a:gd name="connsiteX4-135" fmla="*/ 2181088 w 5509007"/>
              <a:gd name="connsiteY4-136" fmla="*/ 1582606 h 2263741"/>
              <a:gd name="connsiteX5-137" fmla="*/ 3359484 w 5509007"/>
              <a:gd name="connsiteY5-138" fmla="*/ 709126 h 2263741"/>
              <a:gd name="connsiteX0-139" fmla="*/ 3359484 w 5509007"/>
              <a:gd name="connsiteY0-140" fmla="*/ 709126 h 2263741"/>
              <a:gd name="connsiteX1-141" fmla="*/ 5509007 w 5509007"/>
              <a:gd name="connsiteY1-142" fmla="*/ 0 h 2263741"/>
              <a:gd name="connsiteX2-143" fmla="*/ 5509007 w 5509007"/>
              <a:gd name="connsiteY2-144" fmla="*/ 2263741 h 2263741"/>
              <a:gd name="connsiteX3-145" fmla="*/ 463 w 5509007"/>
              <a:gd name="connsiteY3-146" fmla="*/ 2263741 h 2263741"/>
              <a:gd name="connsiteX4-147" fmla="*/ 2181088 w 5509007"/>
              <a:gd name="connsiteY4-148" fmla="*/ 1582606 h 2263741"/>
              <a:gd name="connsiteX5-149" fmla="*/ 3359484 w 5509007"/>
              <a:gd name="connsiteY5-150" fmla="*/ 709126 h 2263741"/>
              <a:gd name="connsiteX0-151" fmla="*/ 3359484 w 5509007"/>
              <a:gd name="connsiteY0-152" fmla="*/ 709126 h 2263741"/>
              <a:gd name="connsiteX1-153" fmla="*/ 5509007 w 5509007"/>
              <a:gd name="connsiteY1-154" fmla="*/ 0 h 2263741"/>
              <a:gd name="connsiteX2-155" fmla="*/ 5509007 w 5509007"/>
              <a:gd name="connsiteY2-156" fmla="*/ 2263741 h 2263741"/>
              <a:gd name="connsiteX3-157" fmla="*/ 463 w 5509007"/>
              <a:gd name="connsiteY3-158" fmla="*/ 2263741 h 2263741"/>
              <a:gd name="connsiteX4-159" fmla="*/ 2181088 w 5509007"/>
              <a:gd name="connsiteY4-160" fmla="*/ 1582606 h 2263741"/>
              <a:gd name="connsiteX5-161" fmla="*/ 3359484 w 5509007"/>
              <a:gd name="connsiteY5-162" fmla="*/ 709126 h 2263741"/>
              <a:gd name="connsiteX0-163" fmla="*/ 3359474 w 5508997"/>
              <a:gd name="connsiteY0-164" fmla="*/ 709126 h 2263741"/>
              <a:gd name="connsiteX1-165" fmla="*/ 5508997 w 5508997"/>
              <a:gd name="connsiteY1-166" fmla="*/ 0 h 2263741"/>
              <a:gd name="connsiteX2-167" fmla="*/ 5508997 w 5508997"/>
              <a:gd name="connsiteY2-168" fmla="*/ 2263741 h 2263741"/>
              <a:gd name="connsiteX3-169" fmla="*/ 453 w 5508997"/>
              <a:gd name="connsiteY3-170" fmla="*/ 2263741 h 2263741"/>
              <a:gd name="connsiteX4-171" fmla="*/ 2218400 w 5508997"/>
              <a:gd name="connsiteY4-172" fmla="*/ 1657251 h 2263741"/>
              <a:gd name="connsiteX5-173" fmla="*/ 3359474 w 5508997"/>
              <a:gd name="connsiteY5-174" fmla="*/ 709126 h 2263741"/>
              <a:gd name="connsiteX0-175" fmla="*/ 3359474 w 5508997"/>
              <a:gd name="connsiteY0-176" fmla="*/ 709126 h 2263741"/>
              <a:gd name="connsiteX1-177" fmla="*/ 5508997 w 5508997"/>
              <a:gd name="connsiteY1-178" fmla="*/ 0 h 2263741"/>
              <a:gd name="connsiteX2-179" fmla="*/ 5508997 w 5508997"/>
              <a:gd name="connsiteY2-180" fmla="*/ 2263741 h 2263741"/>
              <a:gd name="connsiteX3-181" fmla="*/ 453 w 5508997"/>
              <a:gd name="connsiteY3-182" fmla="*/ 2263741 h 2263741"/>
              <a:gd name="connsiteX4-183" fmla="*/ 2218400 w 5508997"/>
              <a:gd name="connsiteY4-184" fmla="*/ 1657251 h 2263741"/>
              <a:gd name="connsiteX5-185" fmla="*/ 3359474 w 5508997"/>
              <a:gd name="connsiteY5-186" fmla="*/ 709126 h 2263741"/>
              <a:gd name="connsiteX0-187" fmla="*/ 3359021 w 5508544"/>
              <a:gd name="connsiteY0-188" fmla="*/ 709126 h 2263741"/>
              <a:gd name="connsiteX1-189" fmla="*/ 5508544 w 5508544"/>
              <a:gd name="connsiteY1-190" fmla="*/ 0 h 2263741"/>
              <a:gd name="connsiteX2-191" fmla="*/ 5508544 w 5508544"/>
              <a:gd name="connsiteY2-192" fmla="*/ 2263741 h 2263741"/>
              <a:gd name="connsiteX3-193" fmla="*/ 0 w 5508544"/>
              <a:gd name="connsiteY3-194" fmla="*/ 2263741 h 2263741"/>
              <a:gd name="connsiteX4-195" fmla="*/ 2217947 w 5508544"/>
              <a:gd name="connsiteY4-196" fmla="*/ 1657251 h 2263741"/>
              <a:gd name="connsiteX5-197" fmla="*/ 3359021 w 5508544"/>
              <a:gd name="connsiteY5-198" fmla="*/ 709126 h 22637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5508544" h="2263741">
                <a:moveTo>
                  <a:pt x="3359021" y="709126"/>
                </a:moveTo>
                <a:cubicBezTo>
                  <a:pt x="3907454" y="432918"/>
                  <a:pt x="4945018" y="991199"/>
                  <a:pt x="5508544" y="0"/>
                </a:cubicBezTo>
                <a:lnTo>
                  <a:pt x="5508544" y="2263741"/>
                </a:lnTo>
                <a:lnTo>
                  <a:pt x="0" y="2263741"/>
                </a:lnTo>
                <a:cubicBezTo>
                  <a:pt x="621005" y="1369558"/>
                  <a:pt x="1658110" y="1879032"/>
                  <a:pt x="2217947" y="1657251"/>
                </a:cubicBezTo>
                <a:cubicBezTo>
                  <a:pt x="2777784" y="1435470"/>
                  <a:pt x="2810588" y="985335"/>
                  <a:pt x="3359021" y="709126"/>
                </a:cubicBezTo>
                <a:close/>
              </a:path>
            </a:pathLst>
          </a:custGeom>
          <a:solidFill>
            <a:srgbClr val="497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7"/>
          <p:cNvSpPr/>
          <p:nvPr/>
        </p:nvSpPr>
        <p:spPr>
          <a:xfrm>
            <a:off x="7389844" y="4594259"/>
            <a:ext cx="4802156" cy="2263741"/>
          </a:xfrm>
          <a:custGeom>
            <a:avLst/>
            <a:gdLst>
              <a:gd name="connsiteX0" fmla="*/ 0 w 5508544"/>
              <a:gd name="connsiteY0" fmla="*/ 0 h 2263741"/>
              <a:gd name="connsiteX1" fmla="*/ 5508544 w 5508544"/>
              <a:gd name="connsiteY1" fmla="*/ 0 h 2263741"/>
              <a:gd name="connsiteX2" fmla="*/ 5508544 w 5508544"/>
              <a:gd name="connsiteY2" fmla="*/ 2263741 h 2263741"/>
              <a:gd name="connsiteX3" fmla="*/ 0 w 5508544"/>
              <a:gd name="connsiteY3" fmla="*/ 2263741 h 2263741"/>
              <a:gd name="connsiteX4" fmla="*/ 0 w 5508544"/>
              <a:gd name="connsiteY4" fmla="*/ 0 h 2263741"/>
              <a:gd name="connsiteX0-1" fmla="*/ 3023119 w 5508544"/>
              <a:gd name="connsiteY0-2" fmla="*/ 933061 h 2263741"/>
              <a:gd name="connsiteX1-3" fmla="*/ 5508544 w 5508544"/>
              <a:gd name="connsiteY1-4" fmla="*/ 0 h 2263741"/>
              <a:gd name="connsiteX2-5" fmla="*/ 5508544 w 5508544"/>
              <a:gd name="connsiteY2-6" fmla="*/ 2263741 h 2263741"/>
              <a:gd name="connsiteX3-7" fmla="*/ 0 w 5508544"/>
              <a:gd name="connsiteY3-8" fmla="*/ 2263741 h 2263741"/>
              <a:gd name="connsiteX4-9" fmla="*/ 3023119 w 5508544"/>
              <a:gd name="connsiteY4-10" fmla="*/ 933061 h 2263741"/>
              <a:gd name="connsiteX0-11" fmla="*/ 3068732 w 5554157"/>
              <a:gd name="connsiteY0-12" fmla="*/ 972153 h 2302833"/>
              <a:gd name="connsiteX1-13" fmla="*/ 5554157 w 5554157"/>
              <a:gd name="connsiteY1-14" fmla="*/ 39092 h 2302833"/>
              <a:gd name="connsiteX2-15" fmla="*/ 5554157 w 5554157"/>
              <a:gd name="connsiteY2-16" fmla="*/ 2302833 h 2302833"/>
              <a:gd name="connsiteX3-17" fmla="*/ 45613 w 5554157"/>
              <a:gd name="connsiteY3-18" fmla="*/ 2302833 h 2302833"/>
              <a:gd name="connsiteX4-19" fmla="*/ 3068732 w 5554157"/>
              <a:gd name="connsiteY4-20" fmla="*/ 972153 h 2302833"/>
              <a:gd name="connsiteX0-21" fmla="*/ 3177910 w 5663335"/>
              <a:gd name="connsiteY0-22" fmla="*/ 972153 h 2302833"/>
              <a:gd name="connsiteX1-23" fmla="*/ 5663335 w 5663335"/>
              <a:gd name="connsiteY1-24" fmla="*/ 39092 h 2302833"/>
              <a:gd name="connsiteX2-25" fmla="*/ 5663335 w 5663335"/>
              <a:gd name="connsiteY2-26" fmla="*/ 2302833 h 2302833"/>
              <a:gd name="connsiteX3-27" fmla="*/ 154791 w 5663335"/>
              <a:gd name="connsiteY3-28" fmla="*/ 2302833 h 2302833"/>
              <a:gd name="connsiteX4-29" fmla="*/ 1663613 w 5663335"/>
              <a:gd name="connsiteY4-30" fmla="*/ 1528392 h 2302833"/>
              <a:gd name="connsiteX5" fmla="*/ 3177910 w 5663335"/>
              <a:gd name="connsiteY5" fmla="*/ 972153 h 2302833"/>
              <a:gd name="connsiteX0-31" fmla="*/ 3177910 w 5663335"/>
              <a:gd name="connsiteY0-32" fmla="*/ 972153 h 2302833"/>
              <a:gd name="connsiteX1-33" fmla="*/ 5663335 w 5663335"/>
              <a:gd name="connsiteY1-34" fmla="*/ 39092 h 2302833"/>
              <a:gd name="connsiteX2-35" fmla="*/ 5663335 w 5663335"/>
              <a:gd name="connsiteY2-36" fmla="*/ 2302833 h 2302833"/>
              <a:gd name="connsiteX3-37" fmla="*/ 154791 w 5663335"/>
              <a:gd name="connsiteY3-38" fmla="*/ 2302833 h 2302833"/>
              <a:gd name="connsiteX4-39" fmla="*/ 1663613 w 5663335"/>
              <a:gd name="connsiteY4-40" fmla="*/ 1528392 h 2302833"/>
              <a:gd name="connsiteX5-41" fmla="*/ 3177910 w 5663335"/>
              <a:gd name="connsiteY5-42" fmla="*/ 972153 h 2302833"/>
              <a:gd name="connsiteX0-43" fmla="*/ 3177910 w 5663335"/>
              <a:gd name="connsiteY0-44" fmla="*/ 933061 h 2263741"/>
              <a:gd name="connsiteX1-45" fmla="*/ 5663335 w 5663335"/>
              <a:gd name="connsiteY1-46" fmla="*/ 0 h 2263741"/>
              <a:gd name="connsiteX2-47" fmla="*/ 5663335 w 5663335"/>
              <a:gd name="connsiteY2-48" fmla="*/ 2263741 h 2263741"/>
              <a:gd name="connsiteX3-49" fmla="*/ 154791 w 5663335"/>
              <a:gd name="connsiteY3-50" fmla="*/ 2263741 h 2263741"/>
              <a:gd name="connsiteX4-51" fmla="*/ 1663613 w 5663335"/>
              <a:gd name="connsiteY4-52" fmla="*/ 1489300 h 2263741"/>
              <a:gd name="connsiteX5-53" fmla="*/ 3177910 w 5663335"/>
              <a:gd name="connsiteY5-54" fmla="*/ 933061 h 2263741"/>
              <a:gd name="connsiteX0-55" fmla="*/ 3536476 w 5667338"/>
              <a:gd name="connsiteY0-56" fmla="*/ 839755 h 2263741"/>
              <a:gd name="connsiteX1-57" fmla="*/ 5667338 w 5667338"/>
              <a:gd name="connsiteY1-58" fmla="*/ 0 h 2263741"/>
              <a:gd name="connsiteX2-59" fmla="*/ 5667338 w 5667338"/>
              <a:gd name="connsiteY2-60" fmla="*/ 2263741 h 2263741"/>
              <a:gd name="connsiteX3-61" fmla="*/ 158794 w 5667338"/>
              <a:gd name="connsiteY3-62" fmla="*/ 2263741 h 2263741"/>
              <a:gd name="connsiteX4-63" fmla="*/ 1667616 w 5667338"/>
              <a:gd name="connsiteY4-64" fmla="*/ 1489300 h 2263741"/>
              <a:gd name="connsiteX5-65" fmla="*/ 3536476 w 5667338"/>
              <a:gd name="connsiteY5-66" fmla="*/ 839755 h 2263741"/>
              <a:gd name="connsiteX0-67" fmla="*/ 3517601 w 5667124"/>
              <a:gd name="connsiteY0-68" fmla="*/ 709126 h 2263741"/>
              <a:gd name="connsiteX1-69" fmla="*/ 5667124 w 5667124"/>
              <a:gd name="connsiteY1-70" fmla="*/ 0 h 2263741"/>
              <a:gd name="connsiteX2-71" fmla="*/ 5667124 w 5667124"/>
              <a:gd name="connsiteY2-72" fmla="*/ 2263741 h 2263741"/>
              <a:gd name="connsiteX3-73" fmla="*/ 158580 w 5667124"/>
              <a:gd name="connsiteY3-74" fmla="*/ 2263741 h 2263741"/>
              <a:gd name="connsiteX4-75" fmla="*/ 1667402 w 5667124"/>
              <a:gd name="connsiteY4-76" fmla="*/ 1489300 h 2263741"/>
              <a:gd name="connsiteX5-77" fmla="*/ 3517601 w 5667124"/>
              <a:gd name="connsiteY5-78" fmla="*/ 709126 h 2263741"/>
              <a:gd name="connsiteX0-79" fmla="*/ 3517601 w 5667124"/>
              <a:gd name="connsiteY0-80" fmla="*/ 709126 h 2263741"/>
              <a:gd name="connsiteX1-81" fmla="*/ 5667124 w 5667124"/>
              <a:gd name="connsiteY1-82" fmla="*/ 0 h 2263741"/>
              <a:gd name="connsiteX2-83" fmla="*/ 5667124 w 5667124"/>
              <a:gd name="connsiteY2-84" fmla="*/ 2263741 h 2263741"/>
              <a:gd name="connsiteX3-85" fmla="*/ 158580 w 5667124"/>
              <a:gd name="connsiteY3-86" fmla="*/ 2263741 h 2263741"/>
              <a:gd name="connsiteX4-87" fmla="*/ 1667402 w 5667124"/>
              <a:gd name="connsiteY4-88" fmla="*/ 1489300 h 2263741"/>
              <a:gd name="connsiteX5-89" fmla="*/ 3517601 w 5667124"/>
              <a:gd name="connsiteY5-90" fmla="*/ 709126 h 2263741"/>
              <a:gd name="connsiteX0-91" fmla="*/ 3490167 w 5639690"/>
              <a:gd name="connsiteY0-92" fmla="*/ 709126 h 2263741"/>
              <a:gd name="connsiteX1-93" fmla="*/ 5639690 w 5639690"/>
              <a:gd name="connsiteY1-94" fmla="*/ 0 h 2263741"/>
              <a:gd name="connsiteX2-95" fmla="*/ 5639690 w 5639690"/>
              <a:gd name="connsiteY2-96" fmla="*/ 2263741 h 2263741"/>
              <a:gd name="connsiteX3-97" fmla="*/ 131146 w 5639690"/>
              <a:gd name="connsiteY3-98" fmla="*/ 2263741 h 2263741"/>
              <a:gd name="connsiteX4-99" fmla="*/ 2087837 w 5639690"/>
              <a:gd name="connsiteY4-100" fmla="*/ 1582606 h 2263741"/>
              <a:gd name="connsiteX5-101" fmla="*/ 3490167 w 5639690"/>
              <a:gd name="connsiteY5-102" fmla="*/ 709126 h 2263741"/>
              <a:gd name="connsiteX0-103" fmla="*/ 3490167 w 5639690"/>
              <a:gd name="connsiteY0-104" fmla="*/ 709126 h 2263741"/>
              <a:gd name="connsiteX1-105" fmla="*/ 5639690 w 5639690"/>
              <a:gd name="connsiteY1-106" fmla="*/ 0 h 2263741"/>
              <a:gd name="connsiteX2-107" fmla="*/ 5639690 w 5639690"/>
              <a:gd name="connsiteY2-108" fmla="*/ 2263741 h 2263741"/>
              <a:gd name="connsiteX3-109" fmla="*/ 131146 w 5639690"/>
              <a:gd name="connsiteY3-110" fmla="*/ 2263741 h 2263741"/>
              <a:gd name="connsiteX4-111" fmla="*/ 2087837 w 5639690"/>
              <a:gd name="connsiteY4-112" fmla="*/ 1582606 h 2263741"/>
              <a:gd name="connsiteX5-113" fmla="*/ 3490167 w 5639690"/>
              <a:gd name="connsiteY5-114" fmla="*/ 709126 h 2263741"/>
              <a:gd name="connsiteX0-115" fmla="*/ 3359555 w 5509078"/>
              <a:gd name="connsiteY0-116" fmla="*/ 709126 h 2263741"/>
              <a:gd name="connsiteX1-117" fmla="*/ 5509078 w 5509078"/>
              <a:gd name="connsiteY1-118" fmla="*/ 0 h 2263741"/>
              <a:gd name="connsiteX2-119" fmla="*/ 5509078 w 5509078"/>
              <a:gd name="connsiteY2-120" fmla="*/ 2263741 h 2263741"/>
              <a:gd name="connsiteX3-121" fmla="*/ 534 w 5509078"/>
              <a:gd name="connsiteY3-122" fmla="*/ 2263741 h 2263741"/>
              <a:gd name="connsiteX4-123" fmla="*/ 1957225 w 5509078"/>
              <a:gd name="connsiteY4-124" fmla="*/ 1582606 h 2263741"/>
              <a:gd name="connsiteX5-125" fmla="*/ 3359555 w 5509078"/>
              <a:gd name="connsiteY5-126" fmla="*/ 709126 h 2263741"/>
              <a:gd name="connsiteX0-127" fmla="*/ 3359484 w 5509007"/>
              <a:gd name="connsiteY0-128" fmla="*/ 709126 h 2263741"/>
              <a:gd name="connsiteX1-129" fmla="*/ 5509007 w 5509007"/>
              <a:gd name="connsiteY1-130" fmla="*/ 0 h 2263741"/>
              <a:gd name="connsiteX2-131" fmla="*/ 5509007 w 5509007"/>
              <a:gd name="connsiteY2-132" fmla="*/ 2263741 h 2263741"/>
              <a:gd name="connsiteX3-133" fmla="*/ 463 w 5509007"/>
              <a:gd name="connsiteY3-134" fmla="*/ 2263741 h 2263741"/>
              <a:gd name="connsiteX4-135" fmla="*/ 2181088 w 5509007"/>
              <a:gd name="connsiteY4-136" fmla="*/ 1582606 h 2263741"/>
              <a:gd name="connsiteX5-137" fmla="*/ 3359484 w 5509007"/>
              <a:gd name="connsiteY5-138" fmla="*/ 709126 h 2263741"/>
              <a:gd name="connsiteX0-139" fmla="*/ 3359484 w 5509007"/>
              <a:gd name="connsiteY0-140" fmla="*/ 709126 h 2263741"/>
              <a:gd name="connsiteX1-141" fmla="*/ 5509007 w 5509007"/>
              <a:gd name="connsiteY1-142" fmla="*/ 0 h 2263741"/>
              <a:gd name="connsiteX2-143" fmla="*/ 5509007 w 5509007"/>
              <a:gd name="connsiteY2-144" fmla="*/ 2263741 h 2263741"/>
              <a:gd name="connsiteX3-145" fmla="*/ 463 w 5509007"/>
              <a:gd name="connsiteY3-146" fmla="*/ 2263741 h 2263741"/>
              <a:gd name="connsiteX4-147" fmla="*/ 2181088 w 5509007"/>
              <a:gd name="connsiteY4-148" fmla="*/ 1582606 h 2263741"/>
              <a:gd name="connsiteX5-149" fmla="*/ 3359484 w 5509007"/>
              <a:gd name="connsiteY5-150" fmla="*/ 709126 h 2263741"/>
              <a:gd name="connsiteX0-151" fmla="*/ 3359484 w 5509007"/>
              <a:gd name="connsiteY0-152" fmla="*/ 709126 h 2263741"/>
              <a:gd name="connsiteX1-153" fmla="*/ 5509007 w 5509007"/>
              <a:gd name="connsiteY1-154" fmla="*/ 0 h 2263741"/>
              <a:gd name="connsiteX2-155" fmla="*/ 5509007 w 5509007"/>
              <a:gd name="connsiteY2-156" fmla="*/ 2263741 h 2263741"/>
              <a:gd name="connsiteX3-157" fmla="*/ 463 w 5509007"/>
              <a:gd name="connsiteY3-158" fmla="*/ 2263741 h 2263741"/>
              <a:gd name="connsiteX4-159" fmla="*/ 2181088 w 5509007"/>
              <a:gd name="connsiteY4-160" fmla="*/ 1582606 h 2263741"/>
              <a:gd name="connsiteX5-161" fmla="*/ 3359484 w 5509007"/>
              <a:gd name="connsiteY5-162" fmla="*/ 709126 h 2263741"/>
              <a:gd name="connsiteX0-163" fmla="*/ 3359474 w 5508997"/>
              <a:gd name="connsiteY0-164" fmla="*/ 709126 h 2263741"/>
              <a:gd name="connsiteX1-165" fmla="*/ 5508997 w 5508997"/>
              <a:gd name="connsiteY1-166" fmla="*/ 0 h 2263741"/>
              <a:gd name="connsiteX2-167" fmla="*/ 5508997 w 5508997"/>
              <a:gd name="connsiteY2-168" fmla="*/ 2263741 h 2263741"/>
              <a:gd name="connsiteX3-169" fmla="*/ 453 w 5508997"/>
              <a:gd name="connsiteY3-170" fmla="*/ 2263741 h 2263741"/>
              <a:gd name="connsiteX4-171" fmla="*/ 2218400 w 5508997"/>
              <a:gd name="connsiteY4-172" fmla="*/ 1657251 h 2263741"/>
              <a:gd name="connsiteX5-173" fmla="*/ 3359474 w 5508997"/>
              <a:gd name="connsiteY5-174" fmla="*/ 709126 h 2263741"/>
              <a:gd name="connsiteX0-175" fmla="*/ 3359474 w 5508997"/>
              <a:gd name="connsiteY0-176" fmla="*/ 709126 h 2263741"/>
              <a:gd name="connsiteX1-177" fmla="*/ 5508997 w 5508997"/>
              <a:gd name="connsiteY1-178" fmla="*/ 0 h 2263741"/>
              <a:gd name="connsiteX2-179" fmla="*/ 5508997 w 5508997"/>
              <a:gd name="connsiteY2-180" fmla="*/ 2263741 h 2263741"/>
              <a:gd name="connsiteX3-181" fmla="*/ 453 w 5508997"/>
              <a:gd name="connsiteY3-182" fmla="*/ 2263741 h 2263741"/>
              <a:gd name="connsiteX4-183" fmla="*/ 2218400 w 5508997"/>
              <a:gd name="connsiteY4-184" fmla="*/ 1657251 h 2263741"/>
              <a:gd name="connsiteX5-185" fmla="*/ 3359474 w 5508997"/>
              <a:gd name="connsiteY5-186" fmla="*/ 709126 h 2263741"/>
              <a:gd name="connsiteX0-187" fmla="*/ 3359021 w 5508544"/>
              <a:gd name="connsiteY0-188" fmla="*/ 709126 h 2263741"/>
              <a:gd name="connsiteX1-189" fmla="*/ 5508544 w 5508544"/>
              <a:gd name="connsiteY1-190" fmla="*/ 0 h 2263741"/>
              <a:gd name="connsiteX2-191" fmla="*/ 5508544 w 5508544"/>
              <a:gd name="connsiteY2-192" fmla="*/ 2263741 h 2263741"/>
              <a:gd name="connsiteX3-193" fmla="*/ 0 w 5508544"/>
              <a:gd name="connsiteY3-194" fmla="*/ 2263741 h 2263741"/>
              <a:gd name="connsiteX4-195" fmla="*/ 2217947 w 5508544"/>
              <a:gd name="connsiteY4-196" fmla="*/ 1657251 h 2263741"/>
              <a:gd name="connsiteX5-197" fmla="*/ 3359021 w 5508544"/>
              <a:gd name="connsiteY5-198" fmla="*/ 709126 h 22637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5508544" h="2263741">
                <a:moveTo>
                  <a:pt x="3359021" y="709126"/>
                </a:moveTo>
                <a:cubicBezTo>
                  <a:pt x="3907454" y="432918"/>
                  <a:pt x="4945018" y="991199"/>
                  <a:pt x="5508544" y="0"/>
                </a:cubicBezTo>
                <a:lnTo>
                  <a:pt x="5508544" y="2263741"/>
                </a:lnTo>
                <a:lnTo>
                  <a:pt x="0" y="2263741"/>
                </a:lnTo>
                <a:cubicBezTo>
                  <a:pt x="621005" y="1369558"/>
                  <a:pt x="1658110" y="1879032"/>
                  <a:pt x="2217947" y="1657251"/>
                </a:cubicBezTo>
                <a:cubicBezTo>
                  <a:pt x="2777784" y="1435470"/>
                  <a:pt x="2810588" y="985335"/>
                  <a:pt x="3359021" y="709126"/>
                </a:cubicBezTo>
                <a:close/>
              </a:path>
            </a:pathLst>
          </a:cu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1" y="1948182"/>
            <a:ext cx="6222703" cy="4666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-1" y="-2"/>
            <a:ext cx="3526971" cy="1158899"/>
          </a:xfrm>
          <a:custGeom>
            <a:avLst/>
            <a:gdLst>
              <a:gd name="connsiteX0" fmla="*/ 0 w 3359020"/>
              <a:gd name="connsiteY0" fmla="*/ 0 h 1082351"/>
              <a:gd name="connsiteX1" fmla="*/ 3359020 w 3359020"/>
              <a:gd name="connsiteY1" fmla="*/ 0 h 1082351"/>
              <a:gd name="connsiteX2" fmla="*/ 3359020 w 3359020"/>
              <a:gd name="connsiteY2" fmla="*/ 1082351 h 1082351"/>
              <a:gd name="connsiteX3" fmla="*/ 0 w 3359020"/>
              <a:gd name="connsiteY3" fmla="*/ 1082351 h 1082351"/>
              <a:gd name="connsiteX4" fmla="*/ 0 w 3359020"/>
              <a:gd name="connsiteY4" fmla="*/ 0 h 1082351"/>
              <a:gd name="connsiteX0-1" fmla="*/ 0 w 3359020"/>
              <a:gd name="connsiteY0-2" fmla="*/ 0 h 1082351"/>
              <a:gd name="connsiteX1-3" fmla="*/ 3359020 w 3359020"/>
              <a:gd name="connsiteY1-4" fmla="*/ 0 h 1082351"/>
              <a:gd name="connsiteX2-5" fmla="*/ 1492898 w 3359020"/>
              <a:gd name="connsiteY2-6" fmla="*/ 933061 h 1082351"/>
              <a:gd name="connsiteX3-7" fmla="*/ 0 w 3359020"/>
              <a:gd name="connsiteY3-8" fmla="*/ 1082351 h 1082351"/>
              <a:gd name="connsiteX4-9" fmla="*/ 0 w 3359020"/>
              <a:gd name="connsiteY4-10" fmla="*/ 0 h 1082351"/>
              <a:gd name="connsiteX0-11" fmla="*/ 0 w 3385760"/>
              <a:gd name="connsiteY0-12" fmla="*/ 0 h 1152989"/>
              <a:gd name="connsiteX1-13" fmla="*/ 3359020 w 3385760"/>
              <a:gd name="connsiteY1-14" fmla="*/ 0 h 1152989"/>
              <a:gd name="connsiteX2-15" fmla="*/ 1492898 w 3385760"/>
              <a:gd name="connsiteY2-16" fmla="*/ 933061 h 1152989"/>
              <a:gd name="connsiteX3-17" fmla="*/ 0 w 3385760"/>
              <a:gd name="connsiteY3-18" fmla="*/ 1082351 h 1152989"/>
              <a:gd name="connsiteX4-19" fmla="*/ 0 w 3385760"/>
              <a:gd name="connsiteY4-20" fmla="*/ 0 h 1152989"/>
              <a:gd name="connsiteX0-21" fmla="*/ 0 w 3386642"/>
              <a:gd name="connsiteY0-22" fmla="*/ 0 h 1111159"/>
              <a:gd name="connsiteX1-23" fmla="*/ 3359020 w 3386642"/>
              <a:gd name="connsiteY1-24" fmla="*/ 0 h 1111159"/>
              <a:gd name="connsiteX2-25" fmla="*/ 1548881 w 3386642"/>
              <a:gd name="connsiteY2-26" fmla="*/ 541175 h 1111159"/>
              <a:gd name="connsiteX3-27" fmla="*/ 0 w 3386642"/>
              <a:gd name="connsiteY3-28" fmla="*/ 1082351 h 1111159"/>
              <a:gd name="connsiteX4-29" fmla="*/ 0 w 3386642"/>
              <a:gd name="connsiteY4-30" fmla="*/ 0 h 1111159"/>
              <a:gd name="connsiteX0-31" fmla="*/ 0 w 3386642"/>
              <a:gd name="connsiteY0-32" fmla="*/ 0 h 1116741"/>
              <a:gd name="connsiteX1-33" fmla="*/ 3359020 w 3386642"/>
              <a:gd name="connsiteY1-34" fmla="*/ 0 h 1116741"/>
              <a:gd name="connsiteX2-35" fmla="*/ 1548881 w 3386642"/>
              <a:gd name="connsiteY2-36" fmla="*/ 541175 h 1116741"/>
              <a:gd name="connsiteX3-37" fmla="*/ 0 w 3386642"/>
              <a:gd name="connsiteY3-38" fmla="*/ 1082351 h 1116741"/>
              <a:gd name="connsiteX4-39" fmla="*/ 0 w 3386642"/>
              <a:gd name="connsiteY4-40" fmla="*/ 0 h 1116741"/>
              <a:gd name="connsiteX0-41" fmla="*/ 0 w 3395409"/>
              <a:gd name="connsiteY0-42" fmla="*/ 0 h 1111827"/>
              <a:gd name="connsiteX1-43" fmla="*/ 3359020 w 3395409"/>
              <a:gd name="connsiteY1-44" fmla="*/ 0 h 1111827"/>
              <a:gd name="connsiteX2-45" fmla="*/ 1959428 w 3395409"/>
              <a:gd name="connsiteY2-46" fmla="*/ 429208 h 1111827"/>
              <a:gd name="connsiteX3-47" fmla="*/ 0 w 3395409"/>
              <a:gd name="connsiteY3-48" fmla="*/ 1082351 h 1111827"/>
              <a:gd name="connsiteX4-49" fmla="*/ 0 w 3395409"/>
              <a:gd name="connsiteY4-50" fmla="*/ 0 h 1111827"/>
              <a:gd name="connsiteX0-51" fmla="*/ 0 w 3399287"/>
              <a:gd name="connsiteY0-52" fmla="*/ 0 h 1108786"/>
              <a:gd name="connsiteX1-53" fmla="*/ 3359020 w 3399287"/>
              <a:gd name="connsiteY1-54" fmla="*/ 0 h 1108786"/>
              <a:gd name="connsiteX2-55" fmla="*/ 1959428 w 3399287"/>
              <a:gd name="connsiteY2-56" fmla="*/ 429208 h 1108786"/>
              <a:gd name="connsiteX3-57" fmla="*/ 0 w 3399287"/>
              <a:gd name="connsiteY3-58" fmla="*/ 1082351 h 1108786"/>
              <a:gd name="connsiteX4-59" fmla="*/ 0 w 3399287"/>
              <a:gd name="connsiteY4-60" fmla="*/ 0 h 1108786"/>
              <a:gd name="connsiteX0-61" fmla="*/ 0 w 3359020"/>
              <a:gd name="connsiteY0-62" fmla="*/ 0 h 1108786"/>
              <a:gd name="connsiteX1-63" fmla="*/ 3359020 w 3359020"/>
              <a:gd name="connsiteY1-64" fmla="*/ 0 h 1108786"/>
              <a:gd name="connsiteX2-65" fmla="*/ 1959428 w 3359020"/>
              <a:gd name="connsiteY2-66" fmla="*/ 429208 h 1108786"/>
              <a:gd name="connsiteX3-67" fmla="*/ 0 w 3359020"/>
              <a:gd name="connsiteY3-68" fmla="*/ 1082351 h 1108786"/>
              <a:gd name="connsiteX4-69" fmla="*/ 0 w 3359020"/>
              <a:gd name="connsiteY4-70" fmla="*/ 0 h 1108786"/>
              <a:gd name="connsiteX0-71" fmla="*/ 0 w 3359020"/>
              <a:gd name="connsiteY0-72" fmla="*/ 0 h 1106686"/>
              <a:gd name="connsiteX1-73" fmla="*/ 3359020 w 3359020"/>
              <a:gd name="connsiteY1-74" fmla="*/ 0 h 1106686"/>
              <a:gd name="connsiteX2-75" fmla="*/ 1922106 w 3359020"/>
              <a:gd name="connsiteY2-76" fmla="*/ 354563 h 1106686"/>
              <a:gd name="connsiteX3-77" fmla="*/ 0 w 3359020"/>
              <a:gd name="connsiteY3-78" fmla="*/ 1082351 h 1106686"/>
              <a:gd name="connsiteX4-79" fmla="*/ 0 w 3359020"/>
              <a:gd name="connsiteY4-80" fmla="*/ 0 h 1106686"/>
              <a:gd name="connsiteX0-81" fmla="*/ 0 w 3359020"/>
              <a:gd name="connsiteY0-82" fmla="*/ 0 h 1104893"/>
              <a:gd name="connsiteX1-83" fmla="*/ 3359020 w 3359020"/>
              <a:gd name="connsiteY1-84" fmla="*/ 0 h 1104893"/>
              <a:gd name="connsiteX2-85" fmla="*/ 1922106 w 3359020"/>
              <a:gd name="connsiteY2-86" fmla="*/ 279918 h 1104893"/>
              <a:gd name="connsiteX3-87" fmla="*/ 0 w 3359020"/>
              <a:gd name="connsiteY3-88" fmla="*/ 1082351 h 1104893"/>
              <a:gd name="connsiteX4-89" fmla="*/ 0 w 3359020"/>
              <a:gd name="connsiteY4-90" fmla="*/ 0 h 1104893"/>
              <a:gd name="connsiteX0-91" fmla="*/ 0 w 3359020"/>
              <a:gd name="connsiteY0-92" fmla="*/ 0 h 1103713"/>
              <a:gd name="connsiteX1-93" fmla="*/ 3359020 w 3359020"/>
              <a:gd name="connsiteY1-94" fmla="*/ 0 h 1103713"/>
              <a:gd name="connsiteX2-95" fmla="*/ 1940768 w 3359020"/>
              <a:gd name="connsiteY2-96" fmla="*/ 223934 h 1103713"/>
              <a:gd name="connsiteX3-97" fmla="*/ 0 w 3359020"/>
              <a:gd name="connsiteY3-98" fmla="*/ 1082351 h 1103713"/>
              <a:gd name="connsiteX4-99" fmla="*/ 0 w 3359020"/>
              <a:gd name="connsiteY4-100" fmla="*/ 0 h 1103713"/>
              <a:gd name="connsiteX0-101" fmla="*/ 0 w 3359020"/>
              <a:gd name="connsiteY0-102" fmla="*/ 0 h 1103713"/>
              <a:gd name="connsiteX1-103" fmla="*/ 3359020 w 3359020"/>
              <a:gd name="connsiteY1-104" fmla="*/ 0 h 1103713"/>
              <a:gd name="connsiteX2-105" fmla="*/ 1940768 w 3359020"/>
              <a:gd name="connsiteY2-106" fmla="*/ 223934 h 1103713"/>
              <a:gd name="connsiteX3-107" fmla="*/ 0 w 3359020"/>
              <a:gd name="connsiteY3-108" fmla="*/ 1082351 h 1103713"/>
              <a:gd name="connsiteX4-109" fmla="*/ 0 w 3359020"/>
              <a:gd name="connsiteY4-110" fmla="*/ 0 h 1103713"/>
              <a:gd name="connsiteX0-111" fmla="*/ 0 w 3359020"/>
              <a:gd name="connsiteY0-112" fmla="*/ 0 h 1103713"/>
              <a:gd name="connsiteX1-113" fmla="*/ 3359020 w 3359020"/>
              <a:gd name="connsiteY1-114" fmla="*/ 0 h 1103713"/>
              <a:gd name="connsiteX2-115" fmla="*/ 1940768 w 3359020"/>
              <a:gd name="connsiteY2-116" fmla="*/ 223934 h 1103713"/>
              <a:gd name="connsiteX3-117" fmla="*/ 0 w 3359020"/>
              <a:gd name="connsiteY3-118" fmla="*/ 1082351 h 1103713"/>
              <a:gd name="connsiteX4-119" fmla="*/ 0 w 3359020"/>
              <a:gd name="connsiteY4-120" fmla="*/ 0 h 11037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020" h="1103713">
                <a:moveTo>
                  <a:pt x="0" y="0"/>
                </a:moveTo>
                <a:lnTo>
                  <a:pt x="3359020" y="0"/>
                </a:lnTo>
                <a:cubicBezTo>
                  <a:pt x="3010677" y="435428"/>
                  <a:pt x="2593911" y="136848"/>
                  <a:pt x="1940768" y="223934"/>
                </a:cubicBezTo>
                <a:cubicBezTo>
                  <a:pt x="1287625" y="311020"/>
                  <a:pt x="1256522" y="1256522"/>
                  <a:pt x="0" y="1082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19"/>
          <p:cNvSpPr/>
          <p:nvPr/>
        </p:nvSpPr>
        <p:spPr>
          <a:xfrm>
            <a:off x="-1" y="-2"/>
            <a:ext cx="3359020" cy="1103713"/>
          </a:xfrm>
          <a:custGeom>
            <a:avLst/>
            <a:gdLst>
              <a:gd name="connsiteX0" fmla="*/ 0 w 3359020"/>
              <a:gd name="connsiteY0" fmla="*/ 0 h 1082351"/>
              <a:gd name="connsiteX1" fmla="*/ 3359020 w 3359020"/>
              <a:gd name="connsiteY1" fmla="*/ 0 h 1082351"/>
              <a:gd name="connsiteX2" fmla="*/ 3359020 w 3359020"/>
              <a:gd name="connsiteY2" fmla="*/ 1082351 h 1082351"/>
              <a:gd name="connsiteX3" fmla="*/ 0 w 3359020"/>
              <a:gd name="connsiteY3" fmla="*/ 1082351 h 1082351"/>
              <a:gd name="connsiteX4" fmla="*/ 0 w 3359020"/>
              <a:gd name="connsiteY4" fmla="*/ 0 h 1082351"/>
              <a:gd name="connsiteX0-1" fmla="*/ 0 w 3359020"/>
              <a:gd name="connsiteY0-2" fmla="*/ 0 h 1082351"/>
              <a:gd name="connsiteX1-3" fmla="*/ 3359020 w 3359020"/>
              <a:gd name="connsiteY1-4" fmla="*/ 0 h 1082351"/>
              <a:gd name="connsiteX2-5" fmla="*/ 1492898 w 3359020"/>
              <a:gd name="connsiteY2-6" fmla="*/ 933061 h 1082351"/>
              <a:gd name="connsiteX3-7" fmla="*/ 0 w 3359020"/>
              <a:gd name="connsiteY3-8" fmla="*/ 1082351 h 1082351"/>
              <a:gd name="connsiteX4-9" fmla="*/ 0 w 3359020"/>
              <a:gd name="connsiteY4-10" fmla="*/ 0 h 1082351"/>
              <a:gd name="connsiteX0-11" fmla="*/ 0 w 3385760"/>
              <a:gd name="connsiteY0-12" fmla="*/ 0 h 1152989"/>
              <a:gd name="connsiteX1-13" fmla="*/ 3359020 w 3385760"/>
              <a:gd name="connsiteY1-14" fmla="*/ 0 h 1152989"/>
              <a:gd name="connsiteX2-15" fmla="*/ 1492898 w 3385760"/>
              <a:gd name="connsiteY2-16" fmla="*/ 933061 h 1152989"/>
              <a:gd name="connsiteX3-17" fmla="*/ 0 w 3385760"/>
              <a:gd name="connsiteY3-18" fmla="*/ 1082351 h 1152989"/>
              <a:gd name="connsiteX4-19" fmla="*/ 0 w 3385760"/>
              <a:gd name="connsiteY4-20" fmla="*/ 0 h 1152989"/>
              <a:gd name="connsiteX0-21" fmla="*/ 0 w 3386642"/>
              <a:gd name="connsiteY0-22" fmla="*/ 0 h 1111159"/>
              <a:gd name="connsiteX1-23" fmla="*/ 3359020 w 3386642"/>
              <a:gd name="connsiteY1-24" fmla="*/ 0 h 1111159"/>
              <a:gd name="connsiteX2-25" fmla="*/ 1548881 w 3386642"/>
              <a:gd name="connsiteY2-26" fmla="*/ 541175 h 1111159"/>
              <a:gd name="connsiteX3-27" fmla="*/ 0 w 3386642"/>
              <a:gd name="connsiteY3-28" fmla="*/ 1082351 h 1111159"/>
              <a:gd name="connsiteX4-29" fmla="*/ 0 w 3386642"/>
              <a:gd name="connsiteY4-30" fmla="*/ 0 h 1111159"/>
              <a:gd name="connsiteX0-31" fmla="*/ 0 w 3386642"/>
              <a:gd name="connsiteY0-32" fmla="*/ 0 h 1116741"/>
              <a:gd name="connsiteX1-33" fmla="*/ 3359020 w 3386642"/>
              <a:gd name="connsiteY1-34" fmla="*/ 0 h 1116741"/>
              <a:gd name="connsiteX2-35" fmla="*/ 1548881 w 3386642"/>
              <a:gd name="connsiteY2-36" fmla="*/ 541175 h 1116741"/>
              <a:gd name="connsiteX3-37" fmla="*/ 0 w 3386642"/>
              <a:gd name="connsiteY3-38" fmla="*/ 1082351 h 1116741"/>
              <a:gd name="connsiteX4-39" fmla="*/ 0 w 3386642"/>
              <a:gd name="connsiteY4-40" fmla="*/ 0 h 1116741"/>
              <a:gd name="connsiteX0-41" fmla="*/ 0 w 3395409"/>
              <a:gd name="connsiteY0-42" fmla="*/ 0 h 1111827"/>
              <a:gd name="connsiteX1-43" fmla="*/ 3359020 w 3395409"/>
              <a:gd name="connsiteY1-44" fmla="*/ 0 h 1111827"/>
              <a:gd name="connsiteX2-45" fmla="*/ 1959428 w 3395409"/>
              <a:gd name="connsiteY2-46" fmla="*/ 429208 h 1111827"/>
              <a:gd name="connsiteX3-47" fmla="*/ 0 w 3395409"/>
              <a:gd name="connsiteY3-48" fmla="*/ 1082351 h 1111827"/>
              <a:gd name="connsiteX4-49" fmla="*/ 0 w 3395409"/>
              <a:gd name="connsiteY4-50" fmla="*/ 0 h 1111827"/>
              <a:gd name="connsiteX0-51" fmla="*/ 0 w 3399287"/>
              <a:gd name="connsiteY0-52" fmla="*/ 0 h 1108786"/>
              <a:gd name="connsiteX1-53" fmla="*/ 3359020 w 3399287"/>
              <a:gd name="connsiteY1-54" fmla="*/ 0 h 1108786"/>
              <a:gd name="connsiteX2-55" fmla="*/ 1959428 w 3399287"/>
              <a:gd name="connsiteY2-56" fmla="*/ 429208 h 1108786"/>
              <a:gd name="connsiteX3-57" fmla="*/ 0 w 3399287"/>
              <a:gd name="connsiteY3-58" fmla="*/ 1082351 h 1108786"/>
              <a:gd name="connsiteX4-59" fmla="*/ 0 w 3399287"/>
              <a:gd name="connsiteY4-60" fmla="*/ 0 h 1108786"/>
              <a:gd name="connsiteX0-61" fmla="*/ 0 w 3359020"/>
              <a:gd name="connsiteY0-62" fmla="*/ 0 h 1108786"/>
              <a:gd name="connsiteX1-63" fmla="*/ 3359020 w 3359020"/>
              <a:gd name="connsiteY1-64" fmla="*/ 0 h 1108786"/>
              <a:gd name="connsiteX2-65" fmla="*/ 1959428 w 3359020"/>
              <a:gd name="connsiteY2-66" fmla="*/ 429208 h 1108786"/>
              <a:gd name="connsiteX3-67" fmla="*/ 0 w 3359020"/>
              <a:gd name="connsiteY3-68" fmla="*/ 1082351 h 1108786"/>
              <a:gd name="connsiteX4-69" fmla="*/ 0 w 3359020"/>
              <a:gd name="connsiteY4-70" fmla="*/ 0 h 1108786"/>
              <a:gd name="connsiteX0-71" fmla="*/ 0 w 3359020"/>
              <a:gd name="connsiteY0-72" fmla="*/ 0 h 1106686"/>
              <a:gd name="connsiteX1-73" fmla="*/ 3359020 w 3359020"/>
              <a:gd name="connsiteY1-74" fmla="*/ 0 h 1106686"/>
              <a:gd name="connsiteX2-75" fmla="*/ 1922106 w 3359020"/>
              <a:gd name="connsiteY2-76" fmla="*/ 354563 h 1106686"/>
              <a:gd name="connsiteX3-77" fmla="*/ 0 w 3359020"/>
              <a:gd name="connsiteY3-78" fmla="*/ 1082351 h 1106686"/>
              <a:gd name="connsiteX4-79" fmla="*/ 0 w 3359020"/>
              <a:gd name="connsiteY4-80" fmla="*/ 0 h 1106686"/>
              <a:gd name="connsiteX0-81" fmla="*/ 0 w 3359020"/>
              <a:gd name="connsiteY0-82" fmla="*/ 0 h 1104893"/>
              <a:gd name="connsiteX1-83" fmla="*/ 3359020 w 3359020"/>
              <a:gd name="connsiteY1-84" fmla="*/ 0 h 1104893"/>
              <a:gd name="connsiteX2-85" fmla="*/ 1922106 w 3359020"/>
              <a:gd name="connsiteY2-86" fmla="*/ 279918 h 1104893"/>
              <a:gd name="connsiteX3-87" fmla="*/ 0 w 3359020"/>
              <a:gd name="connsiteY3-88" fmla="*/ 1082351 h 1104893"/>
              <a:gd name="connsiteX4-89" fmla="*/ 0 w 3359020"/>
              <a:gd name="connsiteY4-90" fmla="*/ 0 h 1104893"/>
              <a:gd name="connsiteX0-91" fmla="*/ 0 w 3359020"/>
              <a:gd name="connsiteY0-92" fmla="*/ 0 h 1103713"/>
              <a:gd name="connsiteX1-93" fmla="*/ 3359020 w 3359020"/>
              <a:gd name="connsiteY1-94" fmla="*/ 0 h 1103713"/>
              <a:gd name="connsiteX2-95" fmla="*/ 1940768 w 3359020"/>
              <a:gd name="connsiteY2-96" fmla="*/ 223934 h 1103713"/>
              <a:gd name="connsiteX3-97" fmla="*/ 0 w 3359020"/>
              <a:gd name="connsiteY3-98" fmla="*/ 1082351 h 1103713"/>
              <a:gd name="connsiteX4-99" fmla="*/ 0 w 3359020"/>
              <a:gd name="connsiteY4-100" fmla="*/ 0 h 1103713"/>
              <a:gd name="connsiteX0-101" fmla="*/ 0 w 3359020"/>
              <a:gd name="connsiteY0-102" fmla="*/ 0 h 1103713"/>
              <a:gd name="connsiteX1-103" fmla="*/ 3359020 w 3359020"/>
              <a:gd name="connsiteY1-104" fmla="*/ 0 h 1103713"/>
              <a:gd name="connsiteX2-105" fmla="*/ 1940768 w 3359020"/>
              <a:gd name="connsiteY2-106" fmla="*/ 223934 h 1103713"/>
              <a:gd name="connsiteX3-107" fmla="*/ 0 w 3359020"/>
              <a:gd name="connsiteY3-108" fmla="*/ 1082351 h 1103713"/>
              <a:gd name="connsiteX4-109" fmla="*/ 0 w 3359020"/>
              <a:gd name="connsiteY4-110" fmla="*/ 0 h 1103713"/>
              <a:gd name="connsiteX0-111" fmla="*/ 0 w 3359020"/>
              <a:gd name="connsiteY0-112" fmla="*/ 0 h 1103713"/>
              <a:gd name="connsiteX1-113" fmla="*/ 3359020 w 3359020"/>
              <a:gd name="connsiteY1-114" fmla="*/ 0 h 1103713"/>
              <a:gd name="connsiteX2-115" fmla="*/ 1940768 w 3359020"/>
              <a:gd name="connsiteY2-116" fmla="*/ 223934 h 1103713"/>
              <a:gd name="connsiteX3-117" fmla="*/ 0 w 3359020"/>
              <a:gd name="connsiteY3-118" fmla="*/ 1082351 h 1103713"/>
              <a:gd name="connsiteX4-119" fmla="*/ 0 w 3359020"/>
              <a:gd name="connsiteY4-120" fmla="*/ 0 h 11037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020" h="1103713">
                <a:moveTo>
                  <a:pt x="0" y="0"/>
                </a:moveTo>
                <a:lnTo>
                  <a:pt x="3359020" y="0"/>
                </a:lnTo>
                <a:cubicBezTo>
                  <a:pt x="3010677" y="435428"/>
                  <a:pt x="2593911" y="136848"/>
                  <a:pt x="1940768" y="223934"/>
                </a:cubicBezTo>
                <a:cubicBezTo>
                  <a:pt x="1287625" y="311020"/>
                  <a:pt x="1256522" y="1256522"/>
                  <a:pt x="0" y="1082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E8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63322" y="3099190"/>
            <a:ext cx="4603725" cy="769441"/>
            <a:chOff x="481983" y="3053063"/>
            <a:chExt cx="4603725" cy="769441"/>
          </a:xfrm>
        </p:grpSpPr>
        <p:sp>
          <p:nvSpPr>
            <p:cNvPr id="14" name="PA_文本框 62"/>
            <p:cNvSpPr txBox="1"/>
            <p:nvPr>
              <p:custDataLst>
                <p:tags r:id="rId3"/>
              </p:custDataLst>
            </p:nvPr>
          </p:nvSpPr>
          <p:spPr>
            <a:xfrm>
              <a:off x="1027989" y="3507662"/>
              <a:ext cx="3360858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000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SCIENCE AND TECHNOLOGY INTERNET BIG DATA ERA</a:t>
              </a:r>
              <a:endParaRPr lang="en-US" altLang="zh-CN" sz="10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15296" y="3161930"/>
              <a:ext cx="33735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携手并进</a:t>
              </a:r>
              <a:r>
                <a:rPr lang="en-US" altLang="zh-CN" sz="20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·</a:t>
              </a:r>
              <a:r>
                <a:rPr lang="zh-CN" altLang="en-US" sz="20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共赢未来</a:t>
              </a:r>
              <a:endParaRPr lang="zh-CN" altLang="en-US" sz="20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81983" y="3053063"/>
              <a:ext cx="8667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[</a:t>
              </a:r>
              <a:endParaRPr lang="zh-CN" altLang="en-US" sz="4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18951" y="3053063"/>
              <a:ext cx="8667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]</a:t>
              </a:r>
              <a:endParaRPr lang="zh-CN" altLang="en-US" sz="4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45734" y="5276691"/>
            <a:ext cx="1762080" cy="294116"/>
            <a:chOff x="911783" y="4924639"/>
            <a:chExt cx="1762080" cy="294116"/>
          </a:xfrm>
        </p:grpSpPr>
        <p:grpSp>
          <p:nvGrpSpPr>
            <p:cNvPr id="29" name="组合 28"/>
            <p:cNvGrpSpPr/>
            <p:nvPr/>
          </p:nvGrpSpPr>
          <p:grpSpPr>
            <a:xfrm>
              <a:off x="911783" y="4924639"/>
              <a:ext cx="1762080" cy="294116"/>
              <a:chOff x="911782" y="4751962"/>
              <a:chExt cx="3181351" cy="57803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911782" y="4751962"/>
                <a:ext cx="1274516" cy="578039"/>
              </a:xfrm>
              <a:prstGeom prst="rect">
                <a:avLst/>
              </a:prstGeom>
              <a:solidFill>
                <a:srgbClr val="5483E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11783" y="4751962"/>
                <a:ext cx="3181350" cy="578039"/>
              </a:xfrm>
              <a:prstGeom prst="rect">
                <a:avLst/>
              </a:prstGeom>
              <a:noFill/>
              <a:ln w="127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933556" y="4948528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主办方：</a:t>
              </a:r>
              <a:endParaRPr lang="zh-CN" altLang="en-US" sz="10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767381" y="4948528"/>
              <a:ext cx="690880" cy="245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利他商盟</a:t>
              </a:r>
              <a:endParaRPr lang="zh-CN" altLang="en-US" sz="10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47" y="538358"/>
            <a:ext cx="2643515" cy="1530595"/>
          </a:xfrm>
          <a:prstGeom prst="rect">
            <a:avLst/>
          </a:prstGeom>
          <a:effectLst>
            <a:outerShdw dist="63500" dir="2700000" algn="tl" rotWithShape="0">
              <a:srgbClr val="6992E5">
                <a:alpha val="90000"/>
              </a:srgbClr>
            </a:outerShdw>
          </a:effectLst>
        </p:spPr>
      </p:pic>
      <p:pic>
        <p:nvPicPr>
          <p:cNvPr id="37" name="清新欢乐节奏流行进取电音乐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3687" y="-1309128"/>
            <a:ext cx="609600" cy="609600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>
            <a:off x="1475740" y="1632263"/>
            <a:ext cx="4349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818515" y="1447800"/>
            <a:ext cx="4107815" cy="368300"/>
            <a:chOff x="1289" y="2280"/>
            <a:chExt cx="6469" cy="580"/>
          </a:xfrm>
        </p:grpSpPr>
        <p:sp>
          <p:nvSpPr>
            <p:cNvPr id="38" name="矩形 37"/>
            <p:cNvSpPr/>
            <p:nvPr/>
          </p:nvSpPr>
          <p:spPr>
            <a:xfrm>
              <a:off x="1289" y="2280"/>
              <a:ext cx="1012" cy="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拓客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3089" y="2280"/>
              <a:ext cx="1012" cy="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增效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4888" y="2280"/>
              <a:ext cx="1374" cy="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小程序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4127" y="2570"/>
              <a:ext cx="6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>
              <a:off x="6338" y="2570"/>
              <a:ext cx="6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3"/>
            <p:cNvSpPr/>
            <p:nvPr/>
          </p:nvSpPr>
          <p:spPr>
            <a:xfrm>
              <a:off x="7106" y="2280"/>
              <a:ext cx="652" cy="580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b="1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AI</a:t>
              </a:r>
              <a:endParaRPr lang="en-US" altLang="zh-CN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9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>
            <p:custDataLst>
              <p:tags r:id="rId1"/>
            </p:custDataLst>
          </p:nvPr>
        </p:nvSpPr>
        <p:spPr>
          <a:xfrm>
            <a:off x="1509910" y="3354307"/>
            <a:ext cx="1756517" cy="466060"/>
          </a:xfrm>
          <a:prstGeom prst="roundRect">
            <a:avLst>
              <a:gd name="adj" fmla="val 50000"/>
            </a:avLst>
          </a:prstGeom>
          <a:solidFill>
            <a:srgbClr val="6992E5"/>
          </a:solidFill>
          <a:ln>
            <a:solidFill>
              <a:schemeClr val="bg1"/>
            </a:solidFill>
          </a:ln>
          <a:effectLst>
            <a:innerShdw blurRad="1016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拼多多</a:t>
            </a:r>
            <a:endParaRPr lang="zh-CN" altLang="en-US" sz="16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4046357" y="3354307"/>
            <a:ext cx="1756517" cy="466060"/>
          </a:xfrm>
          <a:prstGeom prst="roundRect">
            <a:avLst>
              <a:gd name="adj" fmla="val 50000"/>
            </a:avLst>
          </a:prstGeom>
          <a:solidFill>
            <a:srgbClr val="6992E5"/>
          </a:solidFill>
          <a:ln>
            <a:solidFill>
              <a:schemeClr val="bg1"/>
            </a:solidFill>
          </a:ln>
          <a:effectLst>
            <a:innerShdw blurRad="1016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瑞幸咖啡</a:t>
            </a:r>
            <a:endParaRPr lang="zh-CN" altLang="en-US" sz="16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3"/>
            </p:custDataLst>
          </p:nvPr>
        </p:nvSpPr>
        <p:spPr>
          <a:xfrm>
            <a:off x="6582345" y="3354307"/>
            <a:ext cx="1756517" cy="466060"/>
          </a:xfrm>
          <a:prstGeom prst="roundRect">
            <a:avLst>
              <a:gd name="adj" fmla="val 50000"/>
            </a:avLst>
          </a:prstGeom>
          <a:solidFill>
            <a:srgbClr val="6992E5"/>
          </a:solidFill>
          <a:ln>
            <a:solidFill>
              <a:schemeClr val="bg1"/>
            </a:solidFill>
          </a:ln>
          <a:effectLst>
            <a:innerShdw blurRad="1016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肯德基</a:t>
            </a:r>
            <a:endParaRPr lang="zh-CN" altLang="en-US" sz="16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4"/>
            </p:custDataLst>
          </p:nvPr>
        </p:nvSpPr>
        <p:spPr>
          <a:xfrm>
            <a:off x="9117057" y="3354307"/>
            <a:ext cx="1756517" cy="466060"/>
          </a:xfrm>
          <a:prstGeom prst="roundRect">
            <a:avLst>
              <a:gd name="adj" fmla="val 50000"/>
            </a:avLst>
          </a:prstGeom>
          <a:solidFill>
            <a:srgbClr val="6992E5"/>
          </a:solidFill>
          <a:ln>
            <a:solidFill>
              <a:schemeClr val="bg1"/>
            </a:solidFill>
          </a:ln>
          <a:effectLst>
            <a:innerShdw blurRad="1016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永辉超市</a:t>
            </a:r>
            <a:endParaRPr lang="zh-CN" altLang="en-US" sz="16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1254916" y="3982177"/>
            <a:ext cx="2277934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   </a:t>
            </a:r>
            <a:r>
              <a:rPr lang="zh-CN" altLang="en-US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拼多多小程序充分利用微信的社交属性，通过邀请好友砍价、拼团等方式，迅速扩大用户规模。用户为了获得更低的价格，积极邀请亲朋好友参与，形成了强大的社交裂变效应。这种营销方式不仅降低了获客成本，还提高了用户的参与度和忠诚度。</a:t>
            </a:r>
            <a:endParaRPr lang="zh-CN" altLang="en-US" sz="1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3785648" y="3982177"/>
            <a:ext cx="2277934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   </a:t>
            </a:r>
            <a:r>
              <a:rPr lang="zh-CN" altLang="en-US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瑞幸咖啡小程序推出了一系列营销活动，如新用户首杯免费、分享得优惠券等。同时，通过小程序实现线上点单、线下自提或配送的便捷服务模式，满足了用户不同的消费场景需求。利用数据分析精准推送个性化的优惠信息，提高了用户的复购率。</a:t>
            </a:r>
            <a:endParaRPr lang="zh-CN" altLang="en-US" sz="1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弧形 3"/>
          <p:cNvSpPr/>
          <p:nvPr>
            <p:custDataLst>
              <p:tags r:id="rId7"/>
            </p:custDataLst>
          </p:nvPr>
        </p:nvSpPr>
        <p:spPr>
          <a:xfrm rot="900000">
            <a:off x="1626139" y="1481299"/>
            <a:ext cx="1535488" cy="1535486"/>
          </a:xfrm>
          <a:prstGeom prst="arc">
            <a:avLst>
              <a:gd name="adj1" fmla="val 16584970"/>
              <a:gd name="adj2" fmla="val 20651653"/>
            </a:avLst>
          </a:prstGeom>
          <a:ln w="88900" cap="rnd">
            <a:solidFill>
              <a:srgbClr val="6992E5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弧形 4"/>
          <p:cNvSpPr/>
          <p:nvPr>
            <p:custDataLst>
              <p:tags r:id="rId8"/>
            </p:custDataLst>
          </p:nvPr>
        </p:nvSpPr>
        <p:spPr>
          <a:xfrm rot="900000">
            <a:off x="4155595" y="1481299"/>
            <a:ext cx="1535488" cy="1535486"/>
          </a:xfrm>
          <a:prstGeom prst="arc">
            <a:avLst>
              <a:gd name="adj1" fmla="val 16328299"/>
              <a:gd name="adj2" fmla="val 1479900"/>
            </a:avLst>
          </a:prstGeom>
          <a:ln w="88900" cap="rnd">
            <a:solidFill>
              <a:srgbClr val="6992E5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弧形 5"/>
          <p:cNvSpPr/>
          <p:nvPr>
            <p:custDataLst>
              <p:tags r:id="rId9"/>
            </p:custDataLst>
          </p:nvPr>
        </p:nvSpPr>
        <p:spPr>
          <a:xfrm rot="900000">
            <a:off x="6687602" y="1481299"/>
            <a:ext cx="1535488" cy="1535486"/>
          </a:xfrm>
          <a:prstGeom prst="arc">
            <a:avLst>
              <a:gd name="adj1" fmla="val 16328299"/>
              <a:gd name="adj2" fmla="val 13037661"/>
            </a:avLst>
          </a:prstGeom>
          <a:ln w="88900" cap="rnd">
            <a:solidFill>
              <a:srgbClr val="6992E5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弧形 6"/>
          <p:cNvSpPr/>
          <p:nvPr>
            <p:custDataLst>
              <p:tags r:id="rId10"/>
            </p:custDataLst>
          </p:nvPr>
        </p:nvSpPr>
        <p:spPr>
          <a:xfrm rot="900000">
            <a:off x="9227571" y="1485856"/>
            <a:ext cx="1535488" cy="1535486"/>
          </a:xfrm>
          <a:prstGeom prst="arc">
            <a:avLst>
              <a:gd name="adj1" fmla="val 16328299"/>
              <a:gd name="adj2" fmla="val 9585339"/>
            </a:avLst>
          </a:prstGeom>
          <a:ln w="88900" cap="rnd">
            <a:solidFill>
              <a:srgbClr val="6992E5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77887" y="397853"/>
            <a:ext cx="3791299" cy="521970"/>
            <a:chOff x="277887" y="397853"/>
            <a:chExt cx="3791299" cy="521970"/>
          </a:xfrm>
        </p:grpSpPr>
        <p:sp>
          <p:nvSpPr>
            <p:cNvPr id="26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7" name="PA-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26266" y="397853"/>
              <a:ext cx="3042920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知名品牌案例分析</a:t>
              </a:r>
              <a:endParaRPr lang="zh-CN" altLang="en-US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2"/>
            </p:custDataLst>
          </p:nvPr>
        </p:nvGrpSpPr>
        <p:grpSpPr>
          <a:xfrm>
            <a:off x="1661160" y="1519555"/>
            <a:ext cx="1465580" cy="1465580"/>
            <a:chOff x="2585" y="3232"/>
            <a:chExt cx="2308" cy="2308"/>
          </a:xfrm>
        </p:grpSpPr>
        <p:sp>
          <p:nvSpPr>
            <p:cNvPr id="8" name="椭圆 7"/>
            <p:cNvSpPr/>
            <p:nvPr>
              <p:custDataLst>
                <p:tags r:id="rId13"/>
              </p:custDataLst>
            </p:nvPr>
          </p:nvSpPr>
          <p:spPr>
            <a:xfrm>
              <a:off x="2585" y="3232"/>
              <a:ext cx="2308" cy="2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52400" dir="5400000" sx="101000" sy="101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pic>
          <p:nvPicPr>
            <p:cNvPr id="2" name="图片 1" descr="拼多多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2953" y="3595"/>
              <a:ext cx="1571" cy="1571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>
            <p:custDataLst>
              <p:tags r:id="rId16"/>
            </p:custDataLst>
          </p:nvPr>
        </p:nvGrpSpPr>
        <p:grpSpPr>
          <a:xfrm>
            <a:off x="4192905" y="1519555"/>
            <a:ext cx="1465580" cy="1465580"/>
            <a:chOff x="6572" y="3232"/>
            <a:chExt cx="2308" cy="2308"/>
          </a:xfrm>
        </p:grpSpPr>
        <p:sp>
          <p:nvSpPr>
            <p:cNvPr id="9" name="椭圆 8"/>
            <p:cNvSpPr/>
            <p:nvPr>
              <p:custDataLst>
                <p:tags r:id="rId17"/>
              </p:custDataLst>
            </p:nvPr>
          </p:nvSpPr>
          <p:spPr>
            <a:xfrm>
              <a:off x="6572" y="3232"/>
              <a:ext cx="2308" cy="2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52400" dir="5400000" sx="101000" sy="101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pic>
          <p:nvPicPr>
            <p:cNvPr id="20" name="图片 19" descr="瑞幸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6959" y="3494"/>
              <a:ext cx="1672" cy="1672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>
            <p:custDataLst>
              <p:tags r:id="rId20"/>
            </p:custDataLst>
          </p:nvPr>
        </p:nvGrpSpPr>
        <p:grpSpPr>
          <a:xfrm>
            <a:off x="6732905" y="1519555"/>
            <a:ext cx="1465580" cy="1465580"/>
            <a:chOff x="10572" y="3232"/>
            <a:chExt cx="2308" cy="2308"/>
          </a:xfrm>
        </p:grpSpPr>
        <p:sp>
          <p:nvSpPr>
            <p:cNvPr id="10" name="椭圆 9"/>
            <p:cNvSpPr/>
            <p:nvPr>
              <p:custDataLst>
                <p:tags r:id="rId21"/>
              </p:custDataLst>
            </p:nvPr>
          </p:nvSpPr>
          <p:spPr>
            <a:xfrm>
              <a:off x="10572" y="3232"/>
              <a:ext cx="2308" cy="2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52400" dir="5400000" sx="101000" sy="101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pic>
          <p:nvPicPr>
            <p:cNvPr id="22" name="图片 21" descr="肯德基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0765" y="3425"/>
              <a:ext cx="1923" cy="1923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>
            <p:custDataLst>
              <p:tags r:id="rId24"/>
            </p:custDataLst>
          </p:nvPr>
        </p:nvGrpSpPr>
        <p:grpSpPr>
          <a:xfrm>
            <a:off x="9262745" y="1524000"/>
            <a:ext cx="1465580" cy="1465580"/>
            <a:chOff x="14556" y="3239"/>
            <a:chExt cx="2308" cy="2308"/>
          </a:xfrm>
        </p:grpSpPr>
        <p:sp>
          <p:nvSpPr>
            <p:cNvPr id="11" name="椭圆 10"/>
            <p:cNvSpPr/>
            <p:nvPr>
              <p:custDataLst>
                <p:tags r:id="rId25"/>
              </p:custDataLst>
            </p:nvPr>
          </p:nvSpPr>
          <p:spPr>
            <a:xfrm>
              <a:off x="14556" y="3239"/>
              <a:ext cx="2308" cy="2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52400" dir="5400000" sx="101000" sy="101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pic>
          <p:nvPicPr>
            <p:cNvPr id="29" name="图片 28" descr="永辉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4705" y="3388"/>
              <a:ext cx="2010" cy="2010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>
            <p:custDataLst>
              <p:tags r:id="rId28"/>
            </p:custDataLst>
          </p:nvPr>
        </p:nvSpPr>
        <p:spPr>
          <a:xfrm>
            <a:off x="6317015" y="3982177"/>
            <a:ext cx="2277934" cy="258445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   </a:t>
            </a:r>
            <a:r>
              <a:rPr lang="zh-CN" altLang="en-US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肯德基小程序提供会员服务，用户可以通过小程序注册会员，享受积分、优惠券、专属活动等福利。此外，肯德基还经常在小程序上推出限时优惠、新品推广等活动，吸引用户下单。通过与微信支付等合作，实现快速支付和便捷的消费体验。</a:t>
            </a:r>
            <a:endParaRPr lang="zh-CN" altLang="en-US" sz="1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4" name="矩形 33"/>
          <p:cNvSpPr/>
          <p:nvPr>
            <p:custDataLst>
              <p:tags r:id="rId29"/>
            </p:custDataLst>
          </p:nvPr>
        </p:nvSpPr>
        <p:spPr>
          <a:xfrm>
            <a:off x="8856983" y="3982177"/>
            <a:ext cx="2277934" cy="258445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   </a:t>
            </a:r>
            <a:r>
              <a:rPr lang="zh-CN" altLang="en-US" sz="1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永辉超市小程序提供线上购物、门店自提和配送服务。通过小程序推出每日特价、满减活动等优惠，吸引用户购买。永辉还利用小程序进行会员管理，为会员提供积分、专属折扣等权益，提高用户忠诚度。并且结合社区团购等模式，拓展销售渠道。</a:t>
            </a:r>
            <a:endParaRPr lang="zh-CN" altLang="en-US" sz="1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33333 -0.128611 L 0 0 " pathEditMode="relative" ptsTypes="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-0.34468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1.45833E-6 -0.50417 " pathEditMode="relative" rAng="0" ptsTypes="AA">
                                      <p:cBhvr>
                                        <p:cTn id="23" dur="1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125 -0.124352 L 0 0 " pathEditMode="relative" ptsTypes="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3.54167E-6 -0.34468 " pathEditMode="relative" rAng="0" ptsTypes="AA">
                                      <p:cBhvr>
                                        <p:cTn id="38" dur="1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4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3.54167E-6 -0.50417 " pathEditMode="relative" rAng="0" ptsTypes="AA">
                                      <p:cBhvr>
                                        <p:cTn id="43" dur="1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5833 -0.173796 L 0 0 " pathEditMode="relative" ptsTypes="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0.34468 " pathEditMode="relative" rAng="0" ptsTypes="AA">
                                      <p:cBhvr>
                                        <p:cTn id="58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4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4.375E-6 -0.50417 " pathEditMode="relative" rAng="0" ptsTypes="AA">
                                      <p:cBhvr>
                                        <p:cTn id="63" dur="1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375 -0.156944 L 0 0 " pathEditMode="relative" ptsTypes="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-0.34468 " pathEditMode="relative" rAng="0" ptsTypes="AA">
                                      <p:cBhvr>
                                        <p:cTn id="78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4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1.04167E-6 -0.50417 " pathEditMode="relative" rAng="0" ptsTypes="AA">
                                      <p:cBhvr>
                                        <p:cTn id="83" dur="175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/>
      <p:bldP spid="16" grpId="1"/>
      <p:bldP spid="17" grpId="0"/>
      <p:bldP spid="17" grpId="1"/>
      <p:bldP spid="4" grpId="0" bldLvl="0" animBg="1"/>
      <p:bldP spid="5" grpId="0" bldLvl="0" animBg="1"/>
      <p:bldP spid="6" grpId="0" bldLvl="0" animBg="1"/>
      <p:bldP spid="7" grpId="0" bldLvl="0" animBg="1"/>
      <p:bldP spid="33" grpId="0"/>
      <p:bldP spid="33" grpId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8313" y="1938238"/>
            <a:ext cx="5594755" cy="3997753"/>
            <a:chOff x="719781" y="1412549"/>
            <a:chExt cx="7109683" cy="5080250"/>
          </a:xfrm>
        </p:grpSpPr>
        <p:sp>
          <p:nvSpPr>
            <p:cNvPr id="8" name="Rectangle 3"/>
            <p:cNvSpPr/>
            <p:nvPr/>
          </p:nvSpPr>
          <p:spPr>
            <a:xfrm>
              <a:off x="719781" y="2633441"/>
              <a:ext cx="7109683" cy="3403957"/>
            </a:xfrm>
            <a:custGeom>
              <a:avLst/>
              <a:gdLst>
                <a:gd name="connsiteX0" fmla="*/ 0 w 12192000"/>
                <a:gd name="connsiteY0" fmla="*/ 0 h 1295400"/>
                <a:gd name="connsiteX1" fmla="*/ 12192000 w 12192000"/>
                <a:gd name="connsiteY1" fmla="*/ 0 h 1295400"/>
                <a:gd name="connsiteX2" fmla="*/ 12192000 w 12192000"/>
                <a:gd name="connsiteY2" fmla="*/ 1295400 h 1295400"/>
                <a:gd name="connsiteX3" fmla="*/ 0 w 12192000"/>
                <a:gd name="connsiteY3" fmla="*/ 1295400 h 1295400"/>
                <a:gd name="connsiteX4" fmla="*/ 0 w 12192000"/>
                <a:gd name="connsiteY4" fmla="*/ 0 h 1295400"/>
                <a:gd name="connsiteX0-1" fmla="*/ 0 w 12192000"/>
                <a:gd name="connsiteY0-2" fmla="*/ 258538 h 1553938"/>
                <a:gd name="connsiteX1-3" fmla="*/ 870857 w 12192000"/>
                <a:gd name="connsiteY1-4" fmla="*/ 2 h 1553938"/>
                <a:gd name="connsiteX2-5" fmla="*/ 12192000 w 12192000"/>
                <a:gd name="connsiteY2-6" fmla="*/ 258538 h 1553938"/>
                <a:gd name="connsiteX3-7" fmla="*/ 12192000 w 12192000"/>
                <a:gd name="connsiteY3-8" fmla="*/ 1553938 h 1553938"/>
                <a:gd name="connsiteX4-9" fmla="*/ 0 w 12192000"/>
                <a:gd name="connsiteY4-10" fmla="*/ 1553938 h 1553938"/>
                <a:gd name="connsiteX5" fmla="*/ 0 w 12192000"/>
                <a:gd name="connsiteY5" fmla="*/ 258538 h 1553938"/>
                <a:gd name="connsiteX0-11" fmla="*/ 0 w 12192000"/>
                <a:gd name="connsiteY0-12" fmla="*/ 258538 h 1553938"/>
                <a:gd name="connsiteX1-13" fmla="*/ 870857 w 12192000"/>
                <a:gd name="connsiteY1-14" fmla="*/ 2 h 1553938"/>
                <a:gd name="connsiteX2-15" fmla="*/ 1915886 w 12192000"/>
                <a:gd name="connsiteY2-16" fmla="*/ 377374 h 1553938"/>
                <a:gd name="connsiteX3-17" fmla="*/ 12192000 w 12192000"/>
                <a:gd name="connsiteY3-18" fmla="*/ 258538 h 1553938"/>
                <a:gd name="connsiteX4-19" fmla="*/ 12192000 w 12192000"/>
                <a:gd name="connsiteY4-20" fmla="*/ 1553938 h 1553938"/>
                <a:gd name="connsiteX5-21" fmla="*/ 0 w 12192000"/>
                <a:gd name="connsiteY5-22" fmla="*/ 1553938 h 1553938"/>
                <a:gd name="connsiteX6" fmla="*/ 0 w 12192000"/>
                <a:gd name="connsiteY6" fmla="*/ 258538 h 1553938"/>
                <a:gd name="connsiteX0-23" fmla="*/ 0 w 12192000"/>
                <a:gd name="connsiteY0-24" fmla="*/ 273050 h 1568450"/>
                <a:gd name="connsiteX1-25" fmla="*/ 870857 w 12192000"/>
                <a:gd name="connsiteY1-26" fmla="*/ 14514 h 1568450"/>
                <a:gd name="connsiteX2-27" fmla="*/ 1915886 w 12192000"/>
                <a:gd name="connsiteY2-28" fmla="*/ 391886 h 1568450"/>
                <a:gd name="connsiteX3-29" fmla="*/ 3091543 w 12192000"/>
                <a:gd name="connsiteY3-30" fmla="*/ 0 h 1568450"/>
                <a:gd name="connsiteX4-31" fmla="*/ 12192000 w 12192000"/>
                <a:gd name="connsiteY4-32" fmla="*/ 273050 h 1568450"/>
                <a:gd name="connsiteX5-33" fmla="*/ 12192000 w 12192000"/>
                <a:gd name="connsiteY5-34" fmla="*/ 1568450 h 1568450"/>
                <a:gd name="connsiteX6-35" fmla="*/ 0 w 12192000"/>
                <a:gd name="connsiteY6-36" fmla="*/ 1568450 h 1568450"/>
                <a:gd name="connsiteX7" fmla="*/ 0 w 12192000"/>
                <a:gd name="connsiteY7" fmla="*/ 273050 h 1568450"/>
                <a:gd name="connsiteX0-37" fmla="*/ 0 w 12192000"/>
                <a:gd name="connsiteY0-38" fmla="*/ 273050 h 1568450"/>
                <a:gd name="connsiteX1-39" fmla="*/ 870857 w 12192000"/>
                <a:gd name="connsiteY1-40" fmla="*/ 14514 h 1568450"/>
                <a:gd name="connsiteX2-41" fmla="*/ 1915886 w 12192000"/>
                <a:gd name="connsiteY2-42" fmla="*/ 391886 h 1568450"/>
                <a:gd name="connsiteX3-43" fmla="*/ 3091543 w 12192000"/>
                <a:gd name="connsiteY3-44" fmla="*/ 0 h 1568450"/>
                <a:gd name="connsiteX4-45" fmla="*/ 4499429 w 12192000"/>
                <a:gd name="connsiteY4-46" fmla="*/ 711200 h 1568450"/>
                <a:gd name="connsiteX5-47" fmla="*/ 12192000 w 12192000"/>
                <a:gd name="connsiteY5-48" fmla="*/ 273050 h 1568450"/>
                <a:gd name="connsiteX6-49" fmla="*/ 12192000 w 12192000"/>
                <a:gd name="connsiteY6-50" fmla="*/ 1568450 h 1568450"/>
                <a:gd name="connsiteX7-51" fmla="*/ 0 w 12192000"/>
                <a:gd name="connsiteY7-52" fmla="*/ 1568450 h 1568450"/>
                <a:gd name="connsiteX8" fmla="*/ 0 w 12192000"/>
                <a:gd name="connsiteY8" fmla="*/ 273050 h 1568450"/>
                <a:gd name="connsiteX0-53" fmla="*/ 0 w 12192000"/>
                <a:gd name="connsiteY0-54" fmla="*/ 273050 h 1568450"/>
                <a:gd name="connsiteX1-55" fmla="*/ 870857 w 12192000"/>
                <a:gd name="connsiteY1-56" fmla="*/ 14514 h 1568450"/>
                <a:gd name="connsiteX2-57" fmla="*/ 1915886 w 12192000"/>
                <a:gd name="connsiteY2-58" fmla="*/ 391886 h 1568450"/>
                <a:gd name="connsiteX3-59" fmla="*/ 3091543 w 12192000"/>
                <a:gd name="connsiteY3-60" fmla="*/ 0 h 1568450"/>
                <a:gd name="connsiteX4-61" fmla="*/ 4499429 w 12192000"/>
                <a:gd name="connsiteY4-62" fmla="*/ 711200 h 1568450"/>
                <a:gd name="connsiteX5-63" fmla="*/ 5399314 w 12192000"/>
                <a:gd name="connsiteY5-64" fmla="*/ 406400 h 1568450"/>
                <a:gd name="connsiteX6-65" fmla="*/ 12192000 w 12192000"/>
                <a:gd name="connsiteY6-66" fmla="*/ 273050 h 1568450"/>
                <a:gd name="connsiteX7-67" fmla="*/ 12192000 w 12192000"/>
                <a:gd name="connsiteY7-68" fmla="*/ 1568450 h 1568450"/>
                <a:gd name="connsiteX8-69" fmla="*/ 0 w 12192000"/>
                <a:gd name="connsiteY8-70" fmla="*/ 1568450 h 1568450"/>
                <a:gd name="connsiteX9" fmla="*/ 0 w 12192000"/>
                <a:gd name="connsiteY9" fmla="*/ 273050 h 1568450"/>
                <a:gd name="connsiteX0-71" fmla="*/ 0 w 12192000"/>
                <a:gd name="connsiteY0-72" fmla="*/ 273050 h 1568450"/>
                <a:gd name="connsiteX1-73" fmla="*/ 870857 w 12192000"/>
                <a:gd name="connsiteY1-74" fmla="*/ 14514 h 1568450"/>
                <a:gd name="connsiteX2-75" fmla="*/ 1915886 w 12192000"/>
                <a:gd name="connsiteY2-76" fmla="*/ 391886 h 1568450"/>
                <a:gd name="connsiteX3-77" fmla="*/ 3091543 w 12192000"/>
                <a:gd name="connsiteY3-78" fmla="*/ 0 h 1568450"/>
                <a:gd name="connsiteX4-79" fmla="*/ 4499429 w 12192000"/>
                <a:gd name="connsiteY4-80" fmla="*/ 711200 h 1568450"/>
                <a:gd name="connsiteX5-81" fmla="*/ 5399314 w 12192000"/>
                <a:gd name="connsiteY5-82" fmla="*/ 406400 h 1568450"/>
                <a:gd name="connsiteX6-83" fmla="*/ 6008914 w 12192000"/>
                <a:gd name="connsiteY6-84" fmla="*/ 566057 h 1568450"/>
                <a:gd name="connsiteX7-85" fmla="*/ 12192000 w 12192000"/>
                <a:gd name="connsiteY7-86" fmla="*/ 273050 h 1568450"/>
                <a:gd name="connsiteX8-87" fmla="*/ 12192000 w 12192000"/>
                <a:gd name="connsiteY8-88" fmla="*/ 1568450 h 1568450"/>
                <a:gd name="connsiteX9-89" fmla="*/ 0 w 12192000"/>
                <a:gd name="connsiteY9-90" fmla="*/ 1568450 h 1568450"/>
                <a:gd name="connsiteX10" fmla="*/ 0 w 12192000"/>
                <a:gd name="connsiteY10" fmla="*/ 273050 h 1568450"/>
                <a:gd name="connsiteX0-91" fmla="*/ 0 w 12192000"/>
                <a:gd name="connsiteY0-92" fmla="*/ 273050 h 1568450"/>
                <a:gd name="connsiteX1-93" fmla="*/ 870857 w 12192000"/>
                <a:gd name="connsiteY1-94" fmla="*/ 14514 h 1568450"/>
                <a:gd name="connsiteX2-95" fmla="*/ 1915886 w 12192000"/>
                <a:gd name="connsiteY2-96" fmla="*/ 391886 h 1568450"/>
                <a:gd name="connsiteX3-97" fmla="*/ 3091543 w 12192000"/>
                <a:gd name="connsiteY3-98" fmla="*/ 0 h 1568450"/>
                <a:gd name="connsiteX4-99" fmla="*/ 4499429 w 12192000"/>
                <a:gd name="connsiteY4-100" fmla="*/ 711200 h 1568450"/>
                <a:gd name="connsiteX5-101" fmla="*/ 5399314 w 12192000"/>
                <a:gd name="connsiteY5-102" fmla="*/ 406400 h 1568450"/>
                <a:gd name="connsiteX6-103" fmla="*/ 6008914 w 12192000"/>
                <a:gd name="connsiteY6-104" fmla="*/ 566057 h 1568450"/>
                <a:gd name="connsiteX7-105" fmla="*/ 7155543 w 12192000"/>
                <a:gd name="connsiteY7-106" fmla="*/ 348343 h 1568450"/>
                <a:gd name="connsiteX8-107" fmla="*/ 12192000 w 12192000"/>
                <a:gd name="connsiteY8-108" fmla="*/ 273050 h 1568450"/>
                <a:gd name="connsiteX9-109" fmla="*/ 12192000 w 12192000"/>
                <a:gd name="connsiteY9-110" fmla="*/ 1568450 h 1568450"/>
                <a:gd name="connsiteX10-111" fmla="*/ 0 w 12192000"/>
                <a:gd name="connsiteY10-112" fmla="*/ 1568450 h 1568450"/>
                <a:gd name="connsiteX11" fmla="*/ 0 w 12192000"/>
                <a:gd name="connsiteY11" fmla="*/ 273050 h 1568450"/>
                <a:gd name="connsiteX0-113" fmla="*/ 0 w 12192000"/>
                <a:gd name="connsiteY0-114" fmla="*/ 273050 h 1568450"/>
                <a:gd name="connsiteX1-115" fmla="*/ 870857 w 12192000"/>
                <a:gd name="connsiteY1-116" fmla="*/ 14514 h 1568450"/>
                <a:gd name="connsiteX2-117" fmla="*/ 1915886 w 12192000"/>
                <a:gd name="connsiteY2-118" fmla="*/ 391886 h 1568450"/>
                <a:gd name="connsiteX3-119" fmla="*/ 3091543 w 12192000"/>
                <a:gd name="connsiteY3-120" fmla="*/ 0 h 1568450"/>
                <a:gd name="connsiteX4-121" fmla="*/ 4499429 w 12192000"/>
                <a:gd name="connsiteY4-122" fmla="*/ 711200 h 1568450"/>
                <a:gd name="connsiteX5-123" fmla="*/ 5399314 w 12192000"/>
                <a:gd name="connsiteY5-124" fmla="*/ 406400 h 1568450"/>
                <a:gd name="connsiteX6-125" fmla="*/ 6008914 w 12192000"/>
                <a:gd name="connsiteY6-126" fmla="*/ 566057 h 1568450"/>
                <a:gd name="connsiteX7-127" fmla="*/ 7155543 w 12192000"/>
                <a:gd name="connsiteY7-128" fmla="*/ 348343 h 1568450"/>
                <a:gd name="connsiteX8-129" fmla="*/ 8389257 w 12192000"/>
                <a:gd name="connsiteY8-130" fmla="*/ 0 h 1568450"/>
                <a:gd name="connsiteX9-131" fmla="*/ 12192000 w 12192000"/>
                <a:gd name="connsiteY9-132" fmla="*/ 273050 h 1568450"/>
                <a:gd name="connsiteX10-133" fmla="*/ 12192000 w 12192000"/>
                <a:gd name="connsiteY10-134" fmla="*/ 1568450 h 1568450"/>
                <a:gd name="connsiteX11-135" fmla="*/ 0 w 12192000"/>
                <a:gd name="connsiteY11-136" fmla="*/ 1568450 h 1568450"/>
                <a:gd name="connsiteX12" fmla="*/ 0 w 12192000"/>
                <a:gd name="connsiteY12" fmla="*/ 273050 h 1568450"/>
                <a:gd name="connsiteX0-137" fmla="*/ 0 w 12192000"/>
                <a:gd name="connsiteY0-138" fmla="*/ 273050 h 1568450"/>
                <a:gd name="connsiteX1-139" fmla="*/ 870857 w 12192000"/>
                <a:gd name="connsiteY1-140" fmla="*/ 14514 h 1568450"/>
                <a:gd name="connsiteX2-141" fmla="*/ 1915886 w 12192000"/>
                <a:gd name="connsiteY2-142" fmla="*/ 391886 h 1568450"/>
                <a:gd name="connsiteX3-143" fmla="*/ 3091543 w 12192000"/>
                <a:gd name="connsiteY3-144" fmla="*/ 0 h 1568450"/>
                <a:gd name="connsiteX4-145" fmla="*/ 4499429 w 12192000"/>
                <a:gd name="connsiteY4-146" fmla="*/ 711200 h 1568450"/>
                <a:gd name="connsiteX5-147" fmla="*/ 5399314 w 12192000"/>
                <a:gd name="connsiteY5-148" fmla="*/ 406400 h 1568450"/>
                <a:gd name="connsiteX6-149" fmla="*/ 6008914 w 12192000"/>
                <a:gd name="connsiteY6-150" fmla="*/ 566057 h 1568450"/>
                <a:gd name="connsiteX7-151" fmla="*/ 7155543 w 12192000"/>
                <a:gd name="connsiteY7-152" fmla="*/ 348343 h 1568450"/>
                <a:gd name="connsiteX8-153" fmla="*/ 8389257 w 12192000"/>
                <a:gd name="connsiteY8-154" fmla="*/ 0 h 1568450"/>
                <a:gd name="connsiteX9-155" fmla="*/ 9405257 w 12192000"/>
                <a:gd name="connsiteY9-156" fmla="*/ 232229 h 1568450"/>
                <a:gd name="connsiteX10-157" fmla="*/ 12192000 w 12192000"/>
                <a:gd name="connsiteY10-158" fmla="*/ 273050 h 1568450"/>
                <a:gd name="connsiteX11-159" fmla="*/ 12192000 w 12192000"/>
                <a:gd name="connsiteY11-160" fmla="*/ 1568450 h 1568450"/>
                <a:gd name="connsiteX12-161" fmla="*/ 0 w 12192000"/>
                <a:gd name="connsiteY12-162" fmla="*/ 1568450 h 1568450"/>
                <a:gd name="connsiteX13" fmla="*/ 0 w 12192000"/>
                <a:gd name="connsiteY13" fmla="*/ 273050 h 1568450"/>
                <a:gd name="connsiteX0-163" fmla="*/ 0 w 12192000"/>
                <a:gd name="connsiteY0-164" fmla="*/ 273050 h 1568450"/>
                <a:gd name="connsiteX1-165" fmla="*/ 870857 w 12192000"/>
                <a:gd name="connsiteY1-166" fmla="*/ 14514 h 1568450"/>
                <a:gd name="connsiteX2-167" fmla="*/ 1915886 w 12192000"/>
                <a:gd name="connsiteY2-168" fmla="*/ 391886 h 1568450"/>
                <a:gd name="connsiteX3-169" fmla="*/ 3091543 w 12192000"/>
                <a:gd name="connsiteY3-170" fmla="*/ 0 h 1568450"/>
                <a:gd name="connsiteX4-171" fmla="*/ 4499429 w 12192000"/>
                <a:gd name="connsiteY4-172" fmla="*/ 711200 h 1568450"/>
                <a:gd name="connsiteX5-173" fmla="*/ 5399314 w 12192000"/>
                <a:gd name="connsiteY5-174" fmla="*/ 406400 h 1568450"/>
                <a:gd name="connsiteX6-175" fmla="*/ 6008914 w 12192000"/>
                <a:gd name="connsiteY6-176" fmla="*/ 566057 h 1568450"/>
                <a:gd name="connsiteX7-177" fmla="*/ 7155543 w 12192000"/>
                <a:gd name="connsiteY7-178" fmla="*/ 348343 h 1568450"/>
                <a:gd name="connsiteX8-179" fmla="*/ 8389257 w 12192000"/>
                <a:gd name="connsiteY8-180" fmla="*/ 0 h 1568450"/>
                <a:gd name="connsiteX9-181" fmla="*/ 9405257 w 12192000"/>
                <a:gd name="connsiteY9-182" fmla="*/ 232229 h 1568450"/>
                <a:gd name="connsiteX10-183" fmla="*/ 10914743 w 12192000"/>
                <a:gd name="connsiteY10-184" fmla="*/ 595086 h 1568450"/>
                <a:gd name="connsiteX11-185" fmla="*/ 12192000 w 12192000"/>
                <a:gd name="connsiteY11-186" fmla="*/ 273050 h 1568450"/>
                <a:gd name="connsiteX12-187" fmla="*/ 12192000 w 12192000"/>
                <a:gd name="connsiteY12-188" fmla="*/ 1568450 h 1568450"/>
                <a:gd name="connsiteX13-189" fmla="*/ 0 w 12192000"/>
                <a:gd name="connsiteY13-190" fmla="*/ 1568450 h 1568450"/>
                <a:gd name="connsiteX14" fmla="*/ 0 w 12192000"/>
                <a:gd name="connsiteY14" fmla="*/ 273050 h 1568450"/>
                <a:gd name="connsiteX0-191" fmla="*/ 0 w 12192000"/>
                <a:gd name="connsiteY0-192" fmla="*/ 273050 h 1568450"/>
                <a:gd name="connsiteX1-193" fmla="*/ 870857 w 12192000"/>
                <a:gd name="connsiteY1-194" fmla="*/ 14514 h 1568450"/>
                <a:gd name="connsiteX2-195" fmla="*/ 1915886 w 12192000"/>
                <a:gd name="connsiteY2-196" fmla="*/ 391886 h 1568450"/>
                <a:gd name="connsiteX3-197" fmla="*/ 3091543 w 12192000"/>
                <a:gd name="connsiteY3-198" fmla="*/ 0 h 1568450"/>
                <a:gd name="connsiteX4-199" fmla="*/ 4499429 w 12192000"/>
                <a:gd name="connsiteY4-200" fmla="*/ 711200 h 1568450"/>
                <a:gd name="connsiteX5-201" fmla="*/ 5399314 w 12192000"/>
                <a:gd name="connsiteY5-202" fmla="*/ 406400 h 1568450"/>
                <a:gd name="connsiteX6-203" fmla="*/ 6008914 w 12192000"/>
                <a:gd name="connsiteY6-204" fmla="*/ 566057 h 1568450"/>
                <a:gd name="connsiteX7-205" fmla="*/ 7155543 w 12192000"/>
                <a:gd name="connsiteY7-206" fmla="*/ 348343 h 1568450"/>
                <a:gd name="connsiteX8-207" fmla="*/ 8389257 w 12192000"/>
                <a:gd name="connsiteY8-208" fmla="*/ 0 h 1568450"/>
                <a:gd name="connsiteX9-209" fmla="*/ 9550400 w 12192000"/>
                <a:gd name="connsiteY9-210" fmla="*/ 159657 h 1568450"/>
                <a:gd name="connsiteX10-211" fmla="*/ 10914743 w 12192000"/>
                <a:gd name="connsiteY10-212" fmla="*/ 595086 h 1568450"/>
                <a:gd name="connsiteX11-213" fmla="*/ 12192000 w 12192000"/>
                <a:gd name="connsiteY11-214" fmla="*/ 273050 h 1568450"/>
                <a:gd name="connsiteX12-215" fmla="*/ 12192000 w 12192000"/>
                <a:gd name="connsiteY12-216" fmla="*/ 1568450 h 1568450"/>
                <a:gd name="connsiteX13-217" fmla="*/ 0 w 12192000"/>
                <a:gd name="connsiteY13-218" fmla="*/ 1568450 h 1568450"/>
                <a:gd name="connsiteX14-219" fmla="*/ 0 w 12192000"/>
                <a:gd name="connsiteY14-220" fmla="*/ 273050 h 1568450"/>
                <a:gd name="connsiteX0-221" fmla="*/ 0 w 12192000"/>
                <a:gd name="connsiteY0-222" fmla="*/ 730976 h 2026376"/>
                <a:gd name="connsiteX1-223" fmla="*/ 840377 w 12192000"/>
                <a:gd name="connsiteY1-224" fmla="*/ 0 h 2026376"/>
                <a:gd name="connsiteX2-225" fmla="*/ 1915886 w 12192000"/>
                <a:gd name="connsiteY2-226" fmla="*/ 849812 h 2026376"/>
                <a:gd name="connsiteX3-227" fmla="*/ 3091543 w 12192000"/>
                <a:gd name="connsiteY3-228" fmla="*/ 457926 h 2026376"/>
                <a:gd name="connsiteX4-229" fmla="*/ 4499429 w 12192000"/>
                <a:gd name="connsiteY4-230" fmla="*/ 1169126 h 2026376"/>
                <a:gd name="connsiteX5-231" fmla="*/ 5399314 w 12192000"/>
                <a:gd name="connsiteY5-232" fmla="*/ 864326 h 2026376"/>
                <a:gd name="connsiteX6-233" fmla="*/ 6008914 w 12192000"/>
                <a:gd name="connsiteY6-234" fmla="*/ 1023983 h 2026376"/>
                <a:gd name="connsiteX7-235" fmla="*/ 7155543 w 12192000"/>
                <a:gd name="connsiteY7-236" fmla="*/ 806269 h 2026376"/>
                <a:gd name="connsiteX8-237" fmla="*/ 8389257 w 12192000"/>
                <a:gd name="connsiteY8-238" fmla="*/ 457926 h 2026376"/>
                <a:gd name="connsiteX9-239" fmla="*/ 9550400 w 12192000"/>
                <a:gd name="connsiteY9-240" fmla="*/ 617583 h 2026376"/>
                <a:gd name="connsiteX10-241" fmla="*/ 10914743 w 12192000"/>
                <a:gd name="connsiteY10-242" fmla="*/ 1053012 h 2026376"/>
                <a:gd name="connsiteX11-243" fmla="*/ 12192000 w 12192000"/>
                <a:gd name="connsiteY11-244" fmla="*/ 730976 h 2026376"/>
                <a:gd name="connsiteX12-245" fmla="*/ 12192000 w 12192000"/>
                <a:gd name="connsiteY12-246" fmla="*/ 2026376 h 2026376"/>
                <a:gd name="connsiteX13-247" fmla="*/ 0 w 12192000"/>
                <a:gd name="connsiteY13-248" fmla="*/ 2026376 h 2026376"/>
                <a:gd name="connsiteX14-249" fmla="*/ 0 w 12192000"/>
                <a:gd name="connsiteY14-250" fmla="*/ 730976 h 2026376"/>
                <a:gd name="connsiteX0-251" fmla="*/ 0 w 12192000"/>
                <a:gd name="connsiteY0-252" fmla="*/ 730976 h 2026376"/>
                <a:gd name="connsiteX1-253" fmla="*/ 840377 w 12192000"/>
                <a:gd name="connsiteY1-254" fmla="*/ 0 h 2026376"/>
                <a:gd name="connsiteX2-255" fmla="*/ 1915886 w 12192000"/>
                <a:gd name="connsiteY2-256" fmla="*/ 849812 h 2026376"/>
                <a:gd name="connsiteX3-257" fmla="*/ 3091543 w 12192000"/>
                <a:gd name="connsiteY3-258" fmla="*/ 457926 h 2026376"/>
                <a:gd name="connsiteX4-259" fmla="*/ 4499429 w 12192000"/>
                <a:gd name="connsiteY4-260" fmla="*/ 1169126 h 2026376"/>
                <a:gd name="connsiteX5-261" fmla="*/ 5399314 w 12192000"/>
                <a:gd name="connsiteY5-262" fmla="*/ 864326 h 2026376"/>
                <a:gd name="connsiteX6-263" fmla="*/ 6008914 w 12192000"/>
                <a:gd name="connsiteY6-264" fmla="*/ 1023983 h 2026376"/>
                <a:gd name="connsiteX7-265" fmla="*/ 7155543 w 12192000"/>
                <a:gd name="connsiteY7-266" fmla="*/ 806269 h 2026376"/>
                <a:gd name="connsiteX8-267" fmla="*/ 8389257 w 12192000"/>
                <a:gd name="connsiteY8-268" fmla="*/ 457926 h 2026376"/>
                <a:gd name="connsiteX9-269" fmla="*/ 9550400 w 12192000"/>
                <a:gd name="connsiteY9-270" fmla="*/ 617583 h 2026376"/>
                <a:gd name="connsiteX10-271" fmla="*/ 10914743 w 12192000"/>
                <a:gd name="connsiteY10-272" fmla="*/ 1053012 h 2026376"/>
                <a:gd name="connsiteX11-273" fmla="*/ 12192000 w 12192000"/>
                <a:gd name="connsiteY11-274" fmla="*/ 730976 h 2026376"/>
                <a:gd name="connsiteX12-275" fmla="*/ 12192000 w 12192000"/>
                <a:gd name="connsiteY12-276" fmla="*/ 2026376 h 2026376"/>
                <a:gd name="connsiteX13-277" fmla="*/ 0 w 12192000"/>
                <a:gd name="connsiteY13-278" fmla="*/ 2026376 h 2026376"/>
                <a:gd name="connsiteX14-279" fmla="*/ 0 w 12192000"/>
                <a:gd name="connsiteY14-280" fmla="*/ 730976 h 2026376"/>
                <a:gd name="connsiteX0-281" fmla="*/ 0 w 12192000"/>
                <a:gd name="connsiteY0-282" fmla="*/ 731658 h 2027058"/>
                <a:gd name="connsiteX1-283" fmla="*/ 840377 w 12192000"/>
                <a:gd name="connsiteY1-284" fmla="*/ 682 h 2027058"/>
                <a:gd name="connsiteX2-285" fmla="*/ 1915886 w 12192000"/>
                <a:gd name="connsiteY2-286" fmla="*/ 850494 h 2027058"/>
                <a:gd name="connsiteX3-287" fmla="*/ 3091543 w 12192000"/>
                <a:gd name="connsiteY3-288" fmla="*/ 458608 h 2027058"/>
                <a:gd name="connsiteX4-289" fmla="*/ 4499429 w 12192000"/>
                <a:gd name="connsiteY4-290" fmla="*/ 1169808 h 2027058"/>
                <a:gd name="connsiteX5-291" fmla="*/ 5399314 w 12192000"/>
                <a:gd name="connsiteY5-292" fmla="*/ 865008 h 2027058"/>
                <a:gd name="connsiteX6-293" fmla="*/ 6008914 w 12192000"/>
                <a:gd name="connsiteY6-294" fmla="*/ 1024665 h 2027058"/>
                <a:gd name="connsiteX7-295" fmla="*/ 7155543 w 12192000"/>
                <a:gd name="connsiteY7-296" fmla="*/ 806951 h 2027058"/>
                <a:gd name="connsiteX8-297" fmla="*/ 8389257 w 12192000"/>
                <a:gd name="connsiteY8-298" fmla="*/ 458608 h 2027058"/>
                <a:gd name="connsiteX9-299" fmla="*/ 9550400 w 12192000"/>
                <a:gd name="connsiteY9-300" fmla="*/ 618265 h 2027058"/>
                <a:gd name="connsiteX10-301" fmla="*/ 10914743 w 12192000"/>
                <a:gd name="connsiteY10-302" fmla="*/ 1053694 h 2027058"/>
                <a:gd name="connsiteX11-303" fmla="*/ 12192000 w 12192000"/>
                <a:gd name="connsiteY11-304" fmla="*/ 731658 h 2027058"/>
                <a:gd name="connsiteX12-305" fmla="*/ 12192000 w 12192000"/>
                <a:gd name="connsiteY12-306" fmla="*/ 2027058 h 2027058"/>
                <a:gd name="connsiteX13-307" fmla="*/ 0 w 12192000"/>
                <a:gd name="connsiteY13-308" fmla="*/ 2027058 h 2027058"/>
                <a:gd name="connsiteX14-309" fmla="*/ 0 w 12192000"/>
                <a:gd name="connsiteY14-310" fmla="*/ 731658 h 2027058"/>
                <a:gd name="connsiteX0-311" fmla="*/ 0 w 12192000"/>
                <a:gd name="connsiteY0-312" fmla="*/ 731648 h 2027048"/>
                <a:gd name="connsiteX1-313" fmla="*/ 840377 w 12192000"/>
                <a:gd name="connsiteY1-314" fmla="*/ 672 h 2027048"/>
                <a:gd name="connsiteX2-315" fmla="*/ 1915886 w 12192000"/>
                <a:gd name="connsiteY2-316" fmla="*/ 850484 h 2027048"/>
                <a:gd name="connsiteX3-317" fmla="*/ 3091543 w 12192000"/>
                <a:gd name="connsiteY3-318" fmla="*/ 458598 h 2027048"/>
                <a:gd name="connsiteX4-319" fmla="*/ 4499429 w 12192000"/>
                <a:gd name="connsiteY4-320" fmla="*/ 1169798 h 2027048"/>
                <a:gd name="connsiteX5-321" fmla="*/ 5399314 w 12192000"/>
                <a:gd name="connsiteY5-322" fmla="*/ 864998 h 2027048"/>
                <a:gd name="connsiteX6-323" fmla="*/ 6008914 w 12192000"/>
                <a:gd name="connsiteY6-324" fmla="*/ 1024655 h 2027048"/>
                <a:gd name="connsiteX7-325" fmla="*/ 7155543 w 12192000"/>
                <a:gd name="connsiteY7-326" fmla="*/ 806941 h 2027048"/>
                <a:gd name="connsiteX8-327" fmla="*/ 8389257 w 12192000"/>
                <a:gd name="connsiteY8-328" fmla="*/ 458598 h 2027048"/>
                <a:gd name="connsiteX9-329" fmla="*/ 9550400 w 12192000"/>
                <a:gd name="connsiteY9-330" fmla="*/ 618255 h 2027048"/>
                <a:gd name="connsiteX10-331" fmla="*/ 10914743 w 12192000"/>
                <a:gd name="connsiteY10-332" fmla="*/ 1053684 h 2027048"/>
                <a:gd name="connsiteX11-333" fmla="*/ 12192000 w 12192000"/>
                <a:gd name="connsiteY11-334" fmla="*/ 731648 h 2027048"/>
                <a:gd name="connsiteX12-335" fmla="*/ 12192000 w 12192000"/>
                <a:gd name="connsiteY12-336" fmla="*/ 2027048 h 2027048"/>
                <a:gd name="connsiteX13-337" fmla="*/ 0 w 12192000"/>
                <a:gd name="connsiteY13-338" fmla="*/ 2027048 h 2027048"/>
                <a:gd name="connsiteX14-339" fmla="*/ 0 w 12192000"/>
                <a:gd name="connsiteY14-340" fmla="*/ 731648 h 2027048"/>
                <a:gd name="connsiteX0-341" fmla="*/ 0 w 12192000"/>
                <a:gd name="connsiteY0-342" fmla="*/ 731648 h 2027048"/>
                <a:gd name="connsiteX1-343" fmla="*/ 840377 w 12192000"/>
                <a:gd name="connsiteY1-344" fmla="*/ 672 h 2027048"/>
                <a:gd name="connsiteX2-345" fmla="*/ 1915886 w 12192000"/>
                <a:gd name="connsiteY2-346" fmla="*/ 850484 h 2027048"/>
                <a:gd name="connsiteX3-347" fmla="*/ 3091543 w 12192000"/>
                <a:gd name="connsiteY3-348" fmla="*/ 458598 h 2027048"/>
                <a:gd name="connsiteX4-349" fmla="*/ 4499429 w 12192000"/>
                <a:gd name="connsiteY4-350" fmla="*/ 1169798 h 2027048"/>
                <a:gd name="connsiteX5-351" fmla="*/ 5399314 w 12192000"/>
                <a:gd name="connsiteY5-352" fmla="*/ 864998 h 2027048"/>
                <a:gd name="connsiteX6-353" fmla="*/ 6008914 w 12192000"/>
                <a:gd name="connsiteY6-354" fmla="*/ 1024655 h 2027048"/>
                <a:gd name="connsiteX7-355" fmla="*/ 7155543 w 12192000"/>
                <a:gd name="connsiteY7-356" fmla="*/ 806941 h 2027048"/>
                <a:gd name="connsiteX8-357" fmla="*/ 8389257 w 12192000"/>
                <a:gd name="connsiteY8-358" fmla="*/ 458598 h 2027048"/>
                <a:gd name="connsiteX9-359" fmla="*/ 9550400 w 12192000"/>
                <a:gd name="connsiteY9-360" fmla="*/ 618255 h 2027048"/>
                <a:gd name="connsiteX10-361" fmla="*/ 10914743 w 12192000"/>
                <a:gd name="connsiteY10-362" fmla="*/ 1053684 h 2027048"/>
                <a:gd name="connsiteX11-363" fmla="*/ 12192000 w 12192000"/>
                <a:gd name="connsiteY11-364" fmla="*/ 731648 h 2027048"/>
                <a:gd name="connsiteX12-365" fmla="*/ 12192000 w 12192000"/>
                <a:gd name="connsiteY12-366" fmla="*/ 2027048 h 2027048"/>
                <a:gd name="connsiteX13-367" fmla="*/ 0 w 12192000"/>
                <a:gd name="connsiteY13-368" fmla="*/ 2027048 h 2027048"/>
                <a:gd name="connsiteX14-369" fmla="*/ 0 w 12192000"/>
                <a:gd name="connsiteY14-370" fmla="*/ 731648 h 2027048"/>
                <a:gd name="connsiteX0-371" fmla="*/ 0 w 12192000"/>
                <a:gd name="connsiteY0-372" fmla="*/ 731648 h 2027048"/>
                <a:gd name="connsiteX1-373" fmla="*/ 840377 w 12192000"/>
                <a:gd name="connsiteY1-374" fmla="*/ 672 h 2027048"/>
                <a:gd name="connsiteX2-375" fmla="*/ 1915886 w 12192000"/>
                <a:gd name="connsiteY2-376" fmla="*/ 850484 h 2027048"/>
                <a:gd name="connsiteX3-377" fmla="*/ 3228703 w 12192000"/>
                <a:gd name="connsiteY3-378" fmla="*/ 649098 h 2027048"/>
                <a:gd name="connsiteX4-379" fmla="*/ 4499429 w 12192000"/>
                <a:gd name="connsiteY4-380" fmla="*/ 1169798 h 2027048"/>
                <a:gd name="connsiteX5-381" fmla="*/ 5399314 w 12192000"/>
                <a:gd name="connsiteY5-382" fmla="*/ 864998 h 2027048"/>
                <a:gd name="connsiteX6-383" fmla="*/ 6008914 w 12192000"/>
                <a:gd name="connsiteY6-384" fmla="*/ 1024655 h 2027048"/>
                <a:gd name="connsiteX7-385" fmla="*/ 7155543 w 12192000"/>
                <a:gd name="connsiteY7-386" fmla="*/ 806941 h 2027048"/>
                <a:gd name="connsiteX8-387" fmla="*/ 8389257 w 12192000"/>
                <a:gd name="connsiteY8-388" fmla="*/ 458598 h 2027048"/>
                <a:gd name="connsiteX9-389" fmla="*/ 9550400 w 12192000"/>
                <a:gd name="connsiteY9-390" fmla="*/ 618255 h 2027048"/>
                <a:gd name="connsiteX10-391" fmla="*/ 10914743 w 12192000"/>
                <a:gd name="connsiteY10-392" fmla="*/ 1053684 h 2027048"/>
                <a:gd name="connsiteX11-393" fmla="*/ 12192000 w 12192000"/>
                <a:gd name="connsiteY11-394" fmla="*/ 731648 h 2027048"/>
                <a:gd name="connsiteX12-395" fmla="*/ 12192000 w 12192000"/>
                <a:gd name="connsiteY12-396" fmla="*/ 2027048 h 2027048"/>
                <a:gd name="connsiteX13-397" fmla="*/ 0 w 12192000"/>
                <a:gd name="connsiteY13-398" fmla="*/ 2027048 h 2027048"/>
                <a:gd name="connsiteX14-399" fmla="*/ 0 w 12192000"/>
                <a:gd name="connsiteY14-400" fmla="*/ 731648 h 2027048"/>
                <a:gd name="connsiteX0-401" fmla="*/ 0 w 12192000"/>
                <a:gd name="connsiteY0-402" fmla="*/ 731648 h 2027048"/>
                <a:gd name="connsiteX1-403" fmla="*/ 840377 w 12192000"/>
                <a:gd name="connsiteY1-404" fmla="*/ 672 h 2027048"/>
                <a:gd name="connsiteX2-405" fmla="*/ 1915886 w 12192000"/>
                <a:gd name="connsiteY2-406" fmla="*/ 850484 h 2027048"/>
                <a:gd name="connsiteX3-407" fmla="*/ 3228703 w 12192000"/>
                <a:gd name="connsiteY3-408" fmla="*/ 649098 h 2027048"/>
                <a:gd name="connsiteX4-409" fmla="*/ 4499429 w 12192000"/>
                <a:gd name="connsiteY4-410" fmla="*/ 1169798 h 2027048"/>
                <a:gd name="connsiteX5-411" fmla="*/ 5399314 w 12192000"/>
                <a:gd name="connsiteY5-412" fmla="*/ 864998 h 2027048"/>
                <a:gd name="connsiteX6-413" fmla="*/ 6008914 w 12192000"/>
                <a:gd name="connsiteY6-414" fmla="*/ 1024655 h 2027048"/>
                <a:gd name="connsiteX7-415" fmla="*/ 7155543 w 12192000"/>
                <a:gd name="connsiteY7-416" fmla="*/ 806941 h 2027048"/>
                <a:gd name="connsiteX8-417" fmla="*/ 8389257 w 12192000"/>
                <a:gd name="connsiteY8-418" fmla="*/ 458598 h 2027048"/>
                <a:gd name="connsiteX9-419" fmla="*/ 9550400 w 12192000"/>
                <a:gd name="connsiteY9-420" fmla="*/ 618255 h 2027048"/>
                <a:gd name="connsiteX10-421" fmla="*/ 10914743 w 12192000"/>
                <a:gd name="connsiteY10-422" fmla="*/ 1053684 h 2027048"/>
                <a:gd name="connsiteX11-423" fmla="*/ 12192000 w 12192000"/>
                <a:gd name="connsiteY11-424" fmla="*/ 731648 h 2027048"/>
                <a:gd name="connsiteX12-425" fmla="*/ 12192000 w 12192000"/>
                <a:gd name="connsiteY12-426" fmla="*/ 2027048 h 2027048"/>
                <a:gd name="connsiteX13-427" fmla="*/ 0 w 12192000"/>
                <a:gd name="connsiteY13-428" fmla="*/ 2027048 h 2027048"/>
                <a:gd name="connsiteX14-429" fmla="*/ 0 w 12192000"/>
                <a:gd name="connsiteY14-430" fmla="*/ 731648 h 2027048"/>
                <a:gd name="connsiteX0-431" fmla="*/ 0 w 12192000"/>
                <a:gd name="connsiteY0-432" fmla="*/ 731648 h 2027048"/>
                <a:gd name="connsiteX1-433" fmla="*/ 840377 w 12192000"/>
                <a:gd name="connsiteY1-434" fmla="*/ 672 h 2027048"/>
                <a:gd name="connsiteX2-435" fmla="*/ 1915886 w 12192000"/>
                <a:gd name="connsiteY2-436" fmla="*/ 850484 h 2027048"/>
                <a:gd name="connsiteX3-437" fmla="*/ 3228703 w 12192000"/>
                <a:gd name="connsiteY3-438" fmla="*/ 649098 h 2027048"/>
                <a:gd name="connsiteX4-439" fmla="*/ 4499429 w 12192000"/>
                <a:gd name="connsiteY4-440" fmla="*/ 1169798 h 2027048"/>
                <a:gd name="connsiteX5-441" fmla="*/ 5399314 w 12192000"/>
                <a:gd name="connsiteY5-442" fmla="*/ 864998 h 2027048"/>
                <a:gd name="connsiteX6-443" fmla="*/ 6008914 w 12192000"/>
                <a:gd name="connsiteY6-444" fmla="*/ 1024655 h 2027048"/>
                <a:gd name="connsiteX7-445" fmla="*/ 7155543 w 12192000"/>
                <a:gd name="connsiteY7-446" fmla="*/ 806941 h 2027048"/>
                <a:gd name="connsiteX8-447" fmla="*/ 8389257 w 12192000"/>
                <a:gd name="connsiteY8-448" fmla="*/ 458598 h 2027048"/>
                <a:gd name="connsiteX9-449" fmla="*/ 9550400 w 12192000"/>
                <a:gd name="connsiteY9-450" fmla="*/ 618255 h 2027048"/>
                <a:gd name="connsiteX10-451" fmla="*/ 10914743 w 12192000"/>
                <a:gd name="connsiteY10-452" fmla="*/ 1053684 h 2027048"/>
                <a:gd name="connsiteX11-453" fmla="*/ 12192000 w 12192000"/>
                <a:gd name="connsiteY11-454" fmla="*/ 731648 h 2027048"/>
                <a:gd name="connsiteX12-455" fmla="*/ 12192000 w 12192000"/>
                <a:gd name="connsiteY12-456" fmla="*/ 2027048 h 2027048"/>
                <a:gd name="connsiteX13-457" fmla="*/ 0 w 12192000"/>
                <a:gd name="connsiteY13-458" fmla="*/ 2027048 h 2027048"/>
                <a:gd name="connsiteX14-459" fmla="*/ 0 w 12192000"/>
                <a:gd name="connsiteY14-460" fmla="*/ 731648 h 2027048"/>
                <a:gd name="connsiteX0-461" fmla="*/ 0 w 12192000"/>
                <a:gd name="connsiteY0-462" fmla="*/ 731648 h 2027048"/>
                <a:gd name="connsiteX1-463" fmla="*/ 840377 w 12192000"/>
                <a:gd name="connsiteY1-464" fmla="*/ 672 h 2027048"/>
                <a:gd name="connsiteX2-465" fmla="*/ 1915886 w 12192000"/>
                <a:gd name="connsiteY2-466" fmla="*/ 850484 h 2027048"/>
                <a:gd name="connsiteX3-467" fmla="*/ 3228703 w 12192000"/>
                <a:gd name="connsiteY3-468" fmla="*/ 649098 h 2027048"/>
                <a:gd name="connsiteX4-469" fmla="*/ 4499429 w 12192000"/>
                <a:gd name="connsiteY4-470" fmla="*/ 1169798 h 2027048"/>
                <a:gd name="connsiteX5-471" fmla="*/ 5460274 w 12192000"/>
                <a:gd name="connsiteY5-472" fmla="*/ 651638 h 2027048"/>
                <a:gd name="connsiteX6-473" fmla="*/ 6008914 w 12192000"/>
                <a:gd name="connsiteY6-474" fmla="*/ 1024655 h 2027048"/>
                <a:gd name="connsiteX7-475" fmla="*/ 7155543 w 12192000"/>
                <a:gd name="connsiteY7-476" fmla="*/ 806941 h 2027048"/>
                <a:gd name="connsiteX8-477" fmla="*/ 8389257 w 12192000"/>
                <a:gd name="connsiteY8-478" fmla="*/ 458598 h 2027048"/>
                <a:gd name="connsiteX9-479" fmla="*/ 9550400 w 12192000"/>
                <a:gd name="connsiteY9-480" fmla="*/ 618255 h 2027048"/>
                <a:gd name="connsiteX10-481" fmla="*/ 10914743 w 12192000"/>
                <a:gd name="connsiteY10-482" fmla="*/ 1053684 h 2027048"/>
                <a:gd name="connsiteX11-483" fmla="*/ 12192000 w 12192000"/>
                <a:gd name="connsiteY11-484" fmla="*/ 731648 h 2027048"/>
                <a:gd name="connsiteX12-485" fmla="*/ 12192000 w 12192000"/>
                <a:gd name="connsiteY12-486" fmla="*/ 2027048 h 2027048"/>
                <a:gd name="connsiteX13-487" fmla="*/ 0 w 12192000"/>
                <a:gd name="connsiteY13-488" fmla="*/ 2027048 h 2027048"/>
                <a:gd name="connsiteX14-489" fmla="*/ 0 w 12192000"/>
                <a:gd name="connsiteY14-490" fmla="*/ 731648 h 2027048"/>
                <a:gd name="connsiteX0-491" fmla="*/ 0 w 12192000"/>
                <a:gd name="connsiteY0-492" fmla="*/ 731648 h 2027048"/>
                <a:gd name="connsiteX1-493" fmla="*/ 840377 w 12192000"/>
                <a:gd name="connsiteY1-494" fmla="*/ 672 h 2027048"/>
                <a:gd name="connsiteX2-495" fmla="*/ 1915886 w 12192000"/>
                <a:gd name="connsiteY2-496" fmla="*/ 850484 h 2027048"/>
                <a:gd name="connsiteX3-497" fmla="*/ 3228703 w 12192000"/>
                <a:gd name="connsiteY3-498" fmla="*/ 649098 h 2027048"/>
                <a:gd name="connsiteX4-499" fmla="*/ 4499429 w 12192000"/>
                <a:gd name="connsiteY4-500" fmla="*/ 1169798 h 2027048"/>
                <a:gd name="connsiteX5-501" fmla="*/ 5460274 w 12192000"/>
                <a:gd name="connsiteY5-502" fmla="*/ 651638 h 2027048"/>
                <a:gd name="connsiteX6-503" fmla="*/ 6008914 w 12192000"/>
                <a:gd name="connsiteY6-504" fmla="*/ 1024655 h 2027048"/>
                <a:gd name="connsiteX7-505" fmla="*/ 7155543 w 12192000"/>
                <a:gd name="connsiteY7-506" fmla="*/ 806941 h 2027048"/>
                <a:gd name="connsiteX8-507" fmla="*/ 8389257 w 12192000"/>
                <a:gd name="connsiteY8-508" fmla="*/ 458598 h 2027048"/>
                <a:gd name="connsiteX9-509" fmla="*/ 9550400 w 12192000"/>
                <a:gd name="connsiteY9-510" fmla="*/ 618255 h 2027048"/>
                <a:gd name="connsiteX10-511" fmla="*/ 10914743 w 12192000"/>
                <a:gd name="connsiteY10-512" fmla="*/ 1053684 h 2027048"/>
                <a:gd name="connsiteX11-513" fmla="*/ 12192000 w 12192000"/>
                <a:gd name="connsiteY11-514" fmla="*/ 731648 h 2027048"/>
                <a:gd name="connsiteX12-515" fmla="*/ 12192000 w 12192000"/>
                <a:gd name="connsiteY12-516" fmla="*/ 2027048 h 2027048"/>
                <a:gd name="connsiteX13-517" fmla="*/ 0 w 12192000"/>
                <a:gd name="connsiteY13-518" fmla="*/ 2027048 h 2027048"/>
                <a:gd name="connsiteX14-519" fmla="*/ 0 w 12192000"/>
                <a:gd name="connsiteY14-520" fmla="*/ 731648 h 2027048"/>
                <a:gd name="connsiteX0-521" fmla="*/ 0 w 12192000"/>
                <a:gd name="connsiteY0-522" fmla="*/ 731648 h 2027048"/>
                <a:gd name="connsiteX1-523" fmla="*/ 840377 w 12192000"/>
                <a:gd name="connsiteY1-524" fmla="*/ 672 h 2027048"/>
                <a:gd name="connsiteX2-525" fmla="*/ 1915886 w 12192000"/>
                <a:gd name="connsiteY2-526" fmla="*/ 850484 h 2027048"/>
                <a:gd name="connsiteX3-527" fmla="*/ 3228703 w 12192000"/>
                <a:gd name="connsiteY3-528" fmla="*/ 649098 h 2027048"/>
                <a:gd name="connsiteX4-529" fmla="*/ 4499429 w 12192000"/>
                <a:gd name="connsiteY4-530" fmla="*/ 1169798 h 2027048"/>
                <a:gd name="connsiteX5-531" fmla="*/ 5460274 w 12192000"/>
                <a:gd name="connsiteY5-532" fmla="*/ 651638 h 2027048"/>
                <a:gd name="connsiteX6-533" fmla="*/ 6008914 w 12192000"/>
                <a:gd name="connsiteY6-534" fmla="*/ 1024655 h 2027048"/>
                <a:gd name="connsiteX7-535" fmla="*/ 7155543 w 12192000"/>
                <a:gd name="connsiteY7-536" fmla="*/ 806941 h 2027048"/>
                <a:gd name="connsiteX8-537" fmla="*/ 8389257 w 12192000"/>
                <a:gd name="connsiteY8-538" fmla="*/ 458598 h 2027048"/>
                <a:gd name="connsiteX9-539" fmla="*/ 9550400 w 12192000"/>
                <a:gd name="connsiteY9-540" fmla="*/ 618255 h 2027048"/>
                <a:gd name="connsiteX10-541" fmla="*/ 10914743 w 12192000"/>
                <a:gd name="connsiteY10-542" fmla="*/ 1053684 h 2027048"/>
                <a:gd name="connsiteX11-543" fmla="*/ 12192000 w 12192000"/>
                <a:gd name="connsiteY11-544" fmla="*/ 731648 h 2027048"/>
                <a:gd name="connsiteX12-545" fmla="*/ 12192000 w 12192000"/>
                <a:gd name="connsiteY12-546" fmla="*/ 2027048 h 2027048"/>
                <a:gd name="connsiteX13-547" fmla="*/ 0 w 12192000"/>
                <a:gd name="connsiteY13-548" fmla="*/ 2027048 h 2027048"/>
                <a:gd name="connsiteX14-549" fmla="*/ 0 w 12192000"/>
                <a:gd name="connsiteY14-550" fmla="*/ 731648 h 2027048"/>
                <a:gd name="connsiteX0-551" fmla="*/ 0 w 12192000"/>
                <a:gd name="connsiteY0-552" fmla="*/ 731648 h 2027048"/>
                <a:gd name="connsiteX1-553" fmla="*/ 840377 w 12192000"/>
                <a:gd name="connsiteY1-554" fmla="*/ 672 h 2027048"/>
                <a:gd name="connsiteX2-555" fmla="*/ 1915886 w 12192000"/>
                <a:gd name="connsiteY2-556" fmla="*/ 850484 h 2027048"/>
                <a:gd name="connsiteX3-557" fmla="*/ 3228703 w 12192000"/>
                <a:gd name="connsiteY3-558" fmla="*/ 649098 h 2027048"/>
                <a:gd name="connsiteX4-559" fmla="*/ 4499429 w 12192000"/>
                <a:gd name="connsiteY4-560" fmla="*/ 1169798 h 2027048"/>
                <a:gd name="connsiteX5-561" fmla="*/ 5460274 w 12192000"/>
                <a:gd name="connsiteY5-562" fmla="*/ 651638 h 2027048"/>
                <a:gd name="connsiteX6-563" fmla="*/ 6336574 w 12192000"/>
                <a:gd name="connsiteY6-564" fmla="*/ 1123715 h 2027048"/>
                <a:gd name="connsiteX7-565" fmla="*/ 7155543 w 12192000"/>
                <a:gd name="connsiteY7-566" fmla="*/ 806941 h 2027048"/>
                <a:gd name="connsiteX8-567" fmla="*/ 8389257 w 12192000"/>
                <a:gd name="connsiteY8-568" fmla="*/ 458598 h 2027048"/>
                <a:gd name="connsiteX9-569" fmla="*/ 9550400 w 12192000"/>
                <a:gd name="connsiteY9-570" fmla="*/ 618255 h 2027048"/>
                <a:gd name="connsiteX10-571" fmla="*/ 10914743 w 12192000"/>
                <a:gd name="connsiteY10-572" fmla="*/ 1053684 h 2027048"/>
                <a:gd name="connsiteX11-573" fmla="*/ 12192000 w 12192000"/>
                <a:gd name="connsiteY11-574" fmla="*/ 731648 h 2027048"/>
                <a:gd name="connsiteX12-575" fmla="*/ 12192000 w 12192000"/>
                <a:gd name="connsiteY12-576" fmla="*/ 2027048 h 2027048"/>
                <a:gd name="connsiteX13-577" fmla="*/ 0 w 12192000"/>
                <a:gd name="connsiteY13-578" fmla="*/ 2027048 h 2027048"/>
                <a:gd name="connsiteX14-579" fmla="*/ 0 w 12192000"/>
                <a:gd name="connsiteY14-580" fmla="*/ 731648 h 2027048"/>
                <a:gd name="connsiteX0-581" fmla="*/ 0 w 12192000"/>
                <a:gd name="connsiteY0-582" fmla="*/ 731648 h 2027048"/>
                <a:gd name="connsiteX1-583" fmla="*/ 840377 w 12192000"/>
                <a:gd name="connsiteY1-584" fmla="*/ 672 h 2027048"/>
                <a:gd name="connsiteX2-585" fmla="*/ 1915886 w 12192000"/>
                <a:gd name="connsiteY2-586" fmla="*/ 850484 h 2027048"/>
                <a:gd name="connsiteX3-587" fmla="*/ 3228703 w 12192000"/>
                <a:gd name="connsiteY3-588" fmla="*/ 649098 h 2027048"/>
                <a:gd name="connsiteX4-589" fmla="*/ 4499429 w 12192000"/>
                <a:gd name="connsiteY4-590" fmla="*/ 1169798 h 2027048"/>
                <a:gd name="connsiteX5-591" fmla="*/ 5460274 w 12192000"/>
                <a:gd name="connsiteY5-592" fmla="*/ 651638 h 2027048"/>
                <a:gd name="connsiteX6-593" fmla="*/ 6336574 w 12192000"/>
                <a:gd name="connsiteY6-594" fmla="*/ 1123715 h 2027048"/>
                <a:gd name="connsiteX7-595" fmla="*/ 8389257 w 12192000"/>
                <a:gd name="connsiteY7-596" fmla="*/ 458598 h 2027048"/>
                <a:gd name="connsiteX8-597" fmla="*/ 9550400 w 12192000"/>
                <a:gd name="connsiteY8-598" fmla="*/ 618255 h 2027048"/>
                <a:gd name="connsiteX9-599" fmla="*/ 10914743 w 12192000"/>
                <a:gd name="connsiteY9-600" fmla="*/ 1053684 h 2027048"/>
                <a:gd name="connsiteX10-601" fmla="*/ 12192000 w 12192000"/>
                <a:gd name="connsiteY10-602" fmla="*/ 731648 h 2027048"/>
                <a:gd name="connsiteX11-603" fmla="*/ 12192000 w 12192000"/>
                <a:gd name="connsiteY11-604" fmla="*/ 2027048 h 2027048"/>
                <a:gd name="connsiteX12-605" fmla="*/ 0 w 12192000"/>
                <a:gd name="connsiteY12-606" fmla="*/ 2027048 h 2027048"/>
                <a:gd name="connsiteX13-607" fmla="*/ 0 w 12192000"/>
                <a:gd name="connsiteY13-608" fmla="*/ 731648 h 2027048"/>
                <a:gd name="connsiteX0-609" fmla="*/ 0 w 12192000"/>
                <a:gd name="connsiteY0-610" fmla="*/ 731648 h 2027048"/>
                <a:gd name="connsiteX1-611" fmla="*/ 840377 w 12192000"/>
                <a:gd name="connsiteY1-612" fmla="*/ 672 h 2027048"/>
                <a:gd name="connsiteX2-613" fmla="*/ 1915886 w 12192000"/>
                <a:gd name="connsiteY2-614" fmla="*/ 850484 h 2027048"/>
                <a:gd name="connsiteX3-615" fmla="*/ 3228703 w 12192000"/>
                <a:gd name="connsiteY3-616" fmla="*/ 649098 h 2027048"/>
                <a:gd name="connsiteX4-617" fmla="*/ 4499429 w 12192000"/>
                <a:gd name="connsiteY4-618" fmla="*/ 1169798 h 2027048"/>
                <a:gd name="connsiteX5-619" fmla="*/ 5460274 w 12192000"/>
                <a:gd name="connsiteY5-620" fmla="*/ 651638 h 2027048"/>
                <a:gd name="connsiteX6-621" fmla="*/ 6336574 w 12192000"/>
                <a:gd name="connsiteY6-622" fmla="*/ 1123715 h 2027048"/>
                <a:gd name="connsiteX7-623" fmla="*/ 9550400 w 12192000"/>
                <a:gd name="connsiteY7-624" fmla="*/ 618255 h 2027048"/>
                <a:gd name="connsiteX8-625" fmla="*/ 10914743 w 12192000"/>
                <a:gd name="connsiteY8-626" fmla="*/ 1053684 h 2027048"/>
                <a:gd name="connsiteX9-627" fmla="*/ 12192000 w 12192000"/>
                <a:gd name="connsiteY9-628" fmla="*/ 731648 h 2027048"/>
                <a:gd name="connsiteX10-629" fmla="*/ 12192000 w 12192000"/>
                <a:gd name="connsiteY10-630" fmla="*/ 2027048 h 2027048"/>
                <a:gd name="connsiteX11-631" fmla="*/ 0 w 12192000"/>
                <a:gd name="connsiteY11-632" fmla="*/ 2027048 h 2027048"/>
                <a:gd name="connsiteX12-633" fmla="*/ 0 w 12192000"/>
                <a:gd name="connsiteY12-634" fmla="*/ 731648 h 2027048"/>
                <a:gd name="connsiteX0-635" fmla="*/ 0 w 12192000"/>
                <a:gd name="connsiteY0-636" fmla="*/ 731648 h 2027048"/>
                <a:gd name="connsiteX1-637" fmla="*/ 840377 w 12192000"/>
                <a:gd name="connsiteY1-638" fmla="*/ 672 h 2027048"/>
                <a:gd name="connsiteX2-639" fmla="*/ 1915886 w 12192000"/>
                <a:gd name="connsiteY2-640" fmla="*/ 850484 h 2027048"/>
                <a:gd name="connsiteX3-641" fmla="*/ 3228703 w 12192000"/>
                <a:gd name="connsiteY3-642" fmla="*/ 649098 h 2027048"/>
                <a:gd name="connsiteX4-643" fmla="*/ 4499429 w 12192000"/>
                <a:gd name="connsiteY4-644" fmla="*/ 1169798 h 2027048"/>
                <a:gd name="connsiteX5-645" fmla="*/ 5460274 w 12192000"/>
                <a:gd name="connsiteY5-646" fmla="*/ 651638 h 2027048"/>
                <a:gd name="connsiteX6-647" fmla="*/ 6336574 w 12192000"/>
                <a:gd name="connsiteY6-648" fmla="*/ 1123715 h 2027048"/>
                <a:gd name="connsiteX7-649" fmla="*/ 10914743 w 12192000"/>
                <a:gd name="connsiteY7-650" fmla="*/ 1053684 h 2027048"/>
                <a:gd name="connsiteX8-651" fmla="*/ 12192000 w 12192000"/>
                <a:gd name="connsiteY8-652" fmla="*/ 731648 h 2027048"/>
                <a:gd name="connsiteX9-653" fmla="*/ 12192000 w 12192000"/>
                <a:gd name="connsiteY9-654" fmla="*/ 2027048 h 2027048"/>
                <a:gd name="connsiteX10-655" fmla="*/ 0 w 12192000"/>
                <a:gd name="connsiteY10-656" fmla="*/ 2027048 h 2027048"/>
                <a:gd name="connsiteX11-657" fmla="*/ 0 w 12192000"/>
                <a:gd name="connsiteY11-658" fmla="*/ 731648 h 2027048"/>
                <a:gd name="connsiteX0-659" fmla="*/ 0 w 12192000"/>
                <a:gd name="connsiteY0-660" fmla="*/ 731648 h 2027048"/>
                <a:gd name="connsiteX1-661" fmla="*/ 840377 w 12192000"/>
                <a:gd name="connsiteY1-662" fmla="*/ 672 h 2027048"/>
                <a:gd name="connsiteX2-663" fmla="*/ 1915886 w 12192000"/>
                <a:gd name="connsiteY2-664" fmla="*/ 850484 h 2027048"/>
                <a:gd name="connsiteX3-665" fmla="*/ 3228703 w 12192000"/>
                <a:gd name="connsiteY3-666" fmla="*/ 649098 h 2027048"/>
                <a:gd name="connsiteX4-667" fmla="*/ 4499429 w 12192000"/>
                <a:gd name="connsiteY4-668" fmla="*/ 1169798 h 2027048"/>
                <a:gd name="connsiteX5-669" fmla="*/ 5460274 w 12192000"/>
                <a:gd name="connsiteY5-670" fmla="*/ 651638 h 2027048"/>
                <a:gd name="connsiteX6-671" fmla="*/ 6336574 w 12192000"/>
                <a:gd name="connsiteY6-672" fmla="*/ 1123715 h 2027048"/>
                <a:gd name="connsiteX7-673" fmla="*/ 12192000 w 12192000"/>
                <a:gd name="connsiteY7-674" fmla="*/ 731648 h 2027048"/>
                <a:gd name="connsiteX8-675" fmla="*/ 12192000 w 12192000"/>
                <a:gd name="connsiteY8-676" fmla="*/ 2027048 h 2027048"/>
                <a:gd name="connsiteX9-677" fmla="*/ 0 w 12192000"/>
                <a:gd name="connsiteY9-678" fmla="*/ 2027048 h 2027048"/>
                <a:gd name="connsiteX10-679" fmla="*/ 0 w 12192000"/>
                <a:gd name="connsiteY10-680" fmla="*/ 731648 h 2027048"/>
                <a:gd name="connsiteX0-681" fmla="*/ 0 w 12320071"/>
                <a:gd name="connsiteY0-682" fmla="*/ 731648 h 2027048"/>
                <a:gd name="connsiteX1-683" fmla="*/ 840377 w 12320071"/>
                <a:gd name="connsiteY1-684" fmla="*/ 672 h 2027048"/>
                <a:gd name="connsiteX2-685" fmla="*/ 1915886 w 12320071"/>
                <a:gd name="connsiteY2-686" fmla="*/ 850484 h 2027048"/>
                <a:gd name="connsiteX3-687" fmla="*/ 3228703 w 12320071"/>
                <a:gd name="connsiteY3-688" fmla="*/ 649098 h 2027048"/>
                <a:gd name="connsiteX4-689" fmla="*/ 4499429 w 12320071"/>
                <a:gd name="connsiteY4-690" fmla="*/ 1169798 h 2027048"/>
                <a:gd name="connsiteX5-691" fmla="*/ 5460274 w 12320071"/>
                <a:gd name="connsiteY5-692" fmla="*/ 651638 h 2027048"/>
                <a:gd name="connsiteX6-693" fmla="*/ 6336574 w 12320071"/>
                <a:gd name="connsiteY6-694" fmla="*/ 1123715 h 2027048"/>
                <a:gd name="connsiteX7-695" fmla="*/ 12192000 w 12320071"/>
                <a:gd name="connsiteY7-696" fmla="*/ 2027048 h 2027048"/>
                <a:gd name="connsiteX8-697" fmla="*/ 0 w 12320071"/>
                <a:gd name="connsiteY8-698" fmla="*/ 2027048 h 2027048"/>
                <a:gd name="connsiteX9-699" fmla="*/ 0 w 12320071"/>
                <a:gd name="connsiteY9-700" fmla="*/ 731648 h 2027048"/>
                <a:gd name="connsiteX0-701" fmla="*/ 0 w 7193074"/>
                <a:gd name="connsiteY0-702" fmla="*/ 731648 h 2056076"/>
                <a:gd name="connsiteX1-703" fmla="*/ 840377 w 7193074"/>
                <a:gd name="connsiteY1-704" fmla="*/ 672 h 2056076"/>
                <a:gd name="connsiteX2-705" fmla="*/ 1915886 w 7193074"/>
                <a:gd name="connsiteY2-706" fmla="*/ 850484 h 2056076"/>
                <a:gd name="connsiteX3-707" fmla="*/ 3228703 w 7193074"/>
                <a:gd name="connsiteY3-708" fmla="*/ 649098 h 2056076"/>
                <a:gd name="connsiteX4-709" fmla="*/ 4499429 w 7193074"/>
                <a:gd name="connsiteY4-710" fmla="*/ 1169798 h 2056076"/>
                <a:gd name="connsiteX5-711" fmla="*/ 5460274 w 7193074"/>
                <a:gd name="connsiteY5-712" fmla="*/ 651638 h 2056076"/>
                <a:gd name="connsiteX6-713" fmla="*/ 6336574 w 7193074"/>
                <a:gd name="connsiteY6-714" fmla="*/ 1123715 h 2056076"/>
                <a:gd name="connsiteX7-715" fmla="*/ 6415314 w 7193074"/>
                <a:gd name="connsiteY7-716" fmla="*/ 2056076 h 2056076"/>
                <a:gd name="connsiteX8-717" fmla="*/ 0 w 7193074"/>
                <a:gd name="connsiteY8-718" fmla="*/ 2027048 h 2056076"/>
                <a:gd name="connsiteX9-719" fmla="*/ 0 w 7193074"/>
                <a:gd name="connsiteY9-720" fmla="*/ 731648 h 2056076"/>
                <a:gd name="connsiteX0-721" fmla="*/ 0 w 6855448"/>
                <a:gd name="connsiteY0-722" fmla="*/ 731648 h 2056079"/>
                <a:gd name="connsiteX1-723" fmla="*/ 840377 w 6855448"/>
                <a:gd name="connsiteY1-724" fmla="*/ 672 h 2056079"/>
                <a:gd name="connsiteX2-725" fmla="*/ 1915886 w 6855448"/>
                <a:gd name="connsiteY2-726" fmla="*/ 850484 h 2056079"/>
                <a:gd name="connsiteX3-727" fmla="*/ 3228703 w 6855448"/>
                <a:gd name="connsiteY3-728" fmla="*/ 649098 h 2056079"/>
                <a:gd name="connsiteX4-729" fmla="*/ 4499429 w 6855448"/>
                <a:gd name="connsiteY4-730" fmla="*/ 1169798 h 2056079"/>
                <a:gd name="connsiteX5-731" fmla="*/ 5460274 w 6855448"/>
                <a:gd name="connsiteY5-732" fmla="*/ 651638 h 2056079"/>
                <a:gd name="connsiteX6-733" fmla="*/ 6336574 w 6855448"/>
                <a:gd name="connsiteY6-734" fmla="*/ 1123715 h 2056079"/>
                <a:gd name="connsiteX7-735" fmla="*/ 6415314 w 6855448"/>
                <a:gd name="connsiteY7-736" fmla="*/ 2056076 h 2056079"/>
                <a:gd name="connsiteX8-737" fmla="*/ 0 w 6855448"/>
                <a:gd name="connsiteY8-738" fmla="*/ 2027048 h 2056079"/>
                <a:gd name="connsiteX9-739" fmla="*/ 0 w 6855448"/>
                <a:gd name="connsiteY9-740" fmla="*/ 731648 h 2056079"/>
                <a:gd name="connsiteX0-741" fmla="*/ 0 w 6415314"/>
                <a:gd name="connsiteY0-742" fmla="*/ 731648 h 2056078"/>
                <a:gd name="connsiteX1-743" fmla="*/ 840377 w 6415314"/>
                <a:gd name="connsiteY1-744" fmla="*/ 672 h 2056078"/>
                <a:gd name="connsiteX2-745" fmla="*/ 1915886 w 6415314"/>
                <a:gd name="connsiteY2-746" fmla="*/ 850484 h 2056078"/>
                <a:gd name="connsiteX3-747" fmla="*/ 3228703 w 6415314"/>
                <a:gd name="connsiteY3-748" fmla="*/ 649098 h 2056078"/>
                <a:gd name="connsiteX4-749" fmla="*/ 4499429 w 6415314"/>
                <a:gd name="connsiteY4-750" fmla="*/ 1169798 h 2056078"/>
                <a:gd name="connsiteX5-751" fmla="*/ 5460274 w 6415314"/>
                <a:gd name="connsiteY5-752" fmla="*/ 651638 h 2056078"/>
                <a:gd name="connsiteX6-753" fmla="*/ 6336574 w 6415314"/>
                <a:gd name="connsiteY6-754" fmla="*/ 1123715 h 2056078"/>
                <a:gd name="connsiteX7-755" fmla="*/ 6415314 w 6415314"/>
                <a:gd name="connsiteY7-756" fmla="*/ 2056076 h 2056078"/>
                <a:gd name="connsiteX8-757" fmla="*/ 0 w 6415314"/>
                <a:gd name="connsiteY8-758" fmla="*/ 2027048 h 2056078"/>
                <a:gd name="connsiteX9-759" fmla="*/ 0 w 6415314"/>
                <a:gd name="connsiteY9-760" fmla="*/ 731648 h 2056078"/>
                <a:gd name="connsiteX0-761" fmla="*/ 0 w 6351814"/>
                <a:gd name="connsiteY0-762" fmla="*/ 731648 h 2056078"/>
                <a:gd name="connsiteX1-763" fmla="*/ 840377 w 6351814"/>
                <a:gd name="connsiteY1-764" fmla="*/ 672 h 2056078"/>
                <a:gd name="connsiteX2-765" fmla="*/ 1915886 w 6351814"/>
                <a:gd name="connsiteY2-766" fmla="*/ 850484 h 2056078"/>
                <a:gd name="connsiteX3-767" fmla="*/ 3228703 w 6351814"/>
                <a:gd name="connsiteY3-768" fmla="*/ 649098 h 2056078"/>
                <a:gd name="connsiteX4-769" fmla="*/ 4499429 w 6351814"/>
                <a:gd name="connsiteY4-770" fmla="*/ 1169798 h 2056078"/>
                <a:gd name="connsiteX5-771" fmla="*/ 5460274 w 6351814"/>
                <a:gd name="connsiteY5-772" fmla="*/ 651638 h 2056078"/>
                <a:gd name="connsiteX6-773" fmla="*/ 6336574 w 6351814"/>
                <a:gd name="connsiteY6-774" fmla="*/ 1123715 h 2056078"/>
                <a:gd name="connsiteX7-775" fmla="*/ 6351814 w 6351814"/>
                <a:gd name="connsiteY7-776" fmla="*/ 2056076 h 2056078"/>
                <a:gd name="connsiteX8-777" fmla="*/ 0 w 6351814"/>
                <a:gd name="connsiteY8-778" fmla="*/ 2027048 h 2056078"/>
                <a:gd name="connsiteX9-779" fmla="*/ 0 w 6351814"/>
                <a:gd name="connsiteY9-780" fmla="*/ 731648 h 2056078"/>
                <a:gd name="connsiteX0-781" fmla="*/ 0 w 6355956"/>
                <a:gd name="connsiteY0-782" fmla="*/ 731648 h 2056078"/>
                <a:gd name="connsiteX1-783" fmla="*/ 840377 w 6355956"/>
                <a:gd name="connsiteY1-784" fmla="*/ 672 h 2056078"/>
                <a:gd name="connsiteX2-785" fmla="*/ 1915886 w 6355956"/>
                <a:gd name="connsiteY2-786" fmla="*/ 850484 h 2056078"/>
                <a:gd name="connsiteX3-787" fmla="*/ 3228703 w 6355956"/>
                <a:gd name="connsiteY3-788" fmla="*/ 649098 h 2056078"/>
                <a:gd name="connsiteX4-789" fmla="*/ 4499429 w 6355956"/>
                <a:gd name="connsiteY4-790" fmla="*/ 1169798 h 2056078"/>
                <a:gd name="connsiteX5-791" fmla="*/ 5460274 w 6355956"/>
                <a:gd name="connsiteY5-792" fmla="*/ 651638 h 2056078"/>
                <a:gd name="connsiteX6-793" fmla="*/ 6348480 w 6355956"/>
                <a:gd name="connsiteY6-794" fmla="*/ 1123715 h 2056078"/>
                <a:gd name="connsiteX7-795" fmla="*/ 6351814 w 6355956"/>
                <a:gd name="connsiteY7-796" fmla="*/ 2056076 h 2056078"/>
                <a:gd name="connsiteX8-797" fmla="*/ 0 w 6355956"/>
                <a:gd name="connsiteY8-798" fmla="*/ 2027048 h 2056078"/>
                <a:gd name="connsiteX9-799" fmla="*/ 0 w 6355956"/>
                <a:gd name="connsiteY9-800" fmla="*/ 731648 h 2056078"/>
                <a:gd name="connsiteX0-801" fmla="*/ 0 w 6351814"/>
                <a:gd name="connsiteY0-802" fmla="*/ 731648 h 2056078"/>
                <a:gd name="connsiteX1-803" fmla="*/ 840377 w 6351814"/>
                <a:gd name="connsiteY1-804" fmla="*/ 672 h 2056078"/>
                <a:gd name="connsiteX2-805" fmla="*/ 1915886 w 6351814"/>
                <a:gd name="connsiteY2-806" fmla="*/ 850484 h 2056078"/>
                <a:gd name="connsiteX3-807" fmla="*/ 3228703 w 6351814"/>
                <a:gd name="connsiteY3-808" fmla="*/ 649098 h 2056078"/>
                <a:gd name="connsiteX4-809" fmla="*/ 4499429 w 6351814"/>
                <a:gd name="connsiteY4-810" fmla="*/ 1169798 h 2056078"/>
                <a:gd name="connsiteX5-811" fmla="*/ 5460274 w 6351814"/>
                <a:gd name="connsiteY5-812" fmla="*/ 651638 h 2056078"/>
                <a:gd name="connsiteX6-813" fmla="*/ 6348480 w 6351814"/>
                <a:gd name="connsiteY6-814" fmla="*/ 1123715 h 2056078"/>
                <a:gd name="connsiteX7-815" fmla="*/ 6351814 w 6351814"/>
                <a:gd name="connsiteY7-816" fmla="*/ 2056076 h 2056078"/>
                <a:gd name="connsiteX8-817" fmla="*/ 0 w 6351814"/>
                <a:gd name="connsiteY8-818" fmla="*/ 2027048 h 2056078"/>
                <a:gd name="connsiteX9-819" fmla="*/ 0 w 6351814"/>
                <a:gd name="connsiteY9-820" fmla="*/ 731648 h 2056078"/>
                <a:gd name="connsiteX0-821" fmla="*/ 0 w 6356576"/>
                <a:gd name="connsiteY0-822" fmla="*/ 731648 h 2051315"/>
                <a:gd name="connsiteX1-823" fmla="*/ 840377 w 6356576"/>
                <a:gd name="connsiteY1-824" fmla="*/ 672 h 2051315"/>
                <a:gd name="connsiteX2-825" fmla="*/ 1915886 w 6356576"/>
                <a:gd name="connsiteY2-826" fmla="*/ 850484 h 2051315"/>
                <a:gd name="connsiteX3-827" fmla="*/ 3228703 w 6356576"/>
                <a:gd name="connsiteY3-828" fmla="*/ 649098 h 2051315"/>
                <a:gd name="connsiteX4-829" fmla="*/ 4499429 w 6356576"/>
                <a:gd name="connsiteY4-830" fmla="*/ 1169798 h 2051315"/>
                <a:gd name="connsiteX5-831" fmla="*/ 5460274 w 6356576"/>
                <a:gd name="connsiteY5-832" fmla="*/ 651638 h 2051315"/>
                <a:gd name="connsiteX6-833" fmla="*/ 6348480 w 6356576"/>
                <a:gd name="connsiteY6-834" fmla="*/ 1123715 h 2051315"/>
                <a:gd name="connsiteX7-835" fmla="*/ 6356576 w 6356576"/>
                <a:gd name="connsiteY7-836" fmla="*/ 2051313 h 2051315"/>
                <a:gd name="connsiteX8-837" fmla="*/ 0 w 6356576"/>
                <a:gd name="connsiteY8-838" fmla="*/ 2027048 h 2051315"/>
                <a:gd name="connsiteX9-839" fmla="*/ 0 w 6356576"/>
                <a:gd name="connsiteY9-840" fmla="*/ 731648 h 2051315"/>
                <a:gd name="connsiteX0-841" fmla="*/ 0 w 6356576"/>
                <a:gd name="connsiteY0-842" fmla="*/ 731648 h 2051315"/>
                <a:gd name="connsiteX1-843" fmla="*/ 840377 w 6356576"/>
                <a:gd name="connsiteY1-844" fmla="*/ 672 h 2051315"/>
                <a:gd name="connsiteX2-845" fmla="*/ 1915886 w 6356576"/>
                <a:gd name="connsiteY2-846" fmla="*/ 850484 h 2051315"/>
                <a:gd name="connsiteX3-847" fmla="*/ 3228703 w 6356576"/>
                <a:gd name="connsiteY3-848" fmla="*/ 649098 h 2051315"/>
                <a:gd name="connsiteX4-849" fmla="*/ 4499429 w 6356576"/>
                <a:gd name="connsiteY4-850" fmla="*/ 1169798 h 2051315"/>
                <a:gd name="connsiteX5-851" fmla="*/ 5460274 w 6356576"/>
                <a:gd name="connsiteY5-852" fmla="*/ 651638 h 2051315"/>
                <a:gd name="connsiteX6-853" fmla="*/ 6348480 w 6356576"/>
                <a:gd name="connsiteY6-854" fmla="*/ 1123715 h 2051315"/>
                <a:gd name="connsiteX7-855" fmla="*/ 6356576 w 6356576"/>
                <a:gd name="connsiteY7-856" fmla="*/ 2051313 h 2051315"/>
                <a:gd name="connsiteX8-857" fmla="*/ 0 w 6356576"/>
                <a:gd name="connsiteY8-858" fmla="*/ 2047315 h 2051315"/>
                <a:gd name="connsiteX9-859" fmla="*/ 0 w 6356576"/>
                <a:gd name="connsiteY9-860" fmla="*/ 731648 h 2051315"/>
                <a:gd name="connsiteX0-861" fmla="*/ 0 w 6356576"/>
                <a:gd name="connsiteY0-862" fmla="*/ 731648 h 2051369"/>
                <a:gd name="connsiteX1-863" fmla="*/ 840377 w 6356576"/>
                <a:gd name="connsiteY1-864" fmla="*/ 672 h 2051369"/>
                <a:gd name="connsiteX2-865" fmla="*/ 1915886 w 6356576"/>
                <a:gd name="connsiteY2-866" fmla="*/ 850484 h 2051369"/>
                <a:gd name="connsiteX3-867" fmla="*/ 3228703 w 6356576"/>
                <a:gd name="connsiteY3-868" fmla="*/ 649098 h 2051369"/>
                <a:gd name="connsiteX4-869" fmla="*/ 4499429 w 6356576"/>
                <a:gd name="connsiteY4-870" fmla="*/ 1169798 h 2051369"/>
                <a:gd name="connsiteX5-871" fmla="*/ 5460274 w 6356576"/>
                <a:gd name="connsiteY5-872" fmla="*/ 651638 h 2051369"/>
                <a:gd name="connsiteX6-873" fmla="*/ 6348480 w 6356576"/>
                <a:gd name="connsiteY6-874" fmla="*/ 1123715 h 2051369"/>
                <a:gd name="connsiteX7-875" fmla="*/ 6356576 w 6356576"/>
                <a:gd name="connsiteY7-876" fmla="*/ 2051313 h 2051369"/>
                <a:gd name="connsiteX8-877" fmla="*/ 0 w 6356576"/>
                <a:gd name="connsiteY8-878" fmla="*/ 2051369 h 2051369"/>
                <a:gd name="connsiteX9-879" fmla="*/ 0 w 6356576"/>
                <a:gd name="connsiteY9-880" fmla="*/ 731648 h 20513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6356576" h="2051369">
                  <a:moveTo>
                    <a:pt x="0" y="731648"/>
                  </a:moveTo>
                  <a:cubicBezTo>
                    <a:pt x="285448" y="732555"/>
                    <a:pt x="379669" y="30245"/>
                    <a:pt x="840377" y="672"/>
                  </a:cubicBezTo>
                  <a:cubicBezTo>
                    <a:pt x="1303383" y="-27752"/>
                    <a:pt x="1651000" y="856048"/>
                    <a:pt x="1915886" y="850484"/>
                  </a:cubicBezTo>
                  <a:cubicBezTo>
                    <a:pt x="2328092" y="830406"/>
                    <a:pt x="2725057" y="570116"/>
                    <a:pt x="3228703" y="649098"/>
                  </a:cubicBezTo>
                  <a:cubicBezTo>
                    <a:pt x="3728841" y="661556"/>
                    <a:pt x="4189791" y="1164960"/>
                    <a:pt x="4499429" y="1169798"/>
                  </a:cubicBezTo>
                  <a:cubicBezTo>
                    <a:pt x="4770362" y="1150446"/>
                    <a:pt x="5029321" y="701470"/>
                    <a:pt x="5460274" y="651638"/>
                  </a:cubicBezTo>
                  <a:cubicBezTo>
                    <a:pt x="5717540" y="623940"/>
                    <a:pt x="6159794" y="1128553"/>
                    <a:pt x="6348480" y="1123715"/>
                  </a:cubicBezTo>
                  <a:cubicBezTo>
                    <a:pt x="6351247" y="1129112"/>
                    <a:pt x="6352222" y="2053158"/>
                    <a:pt x="6356576" y="2051313"/>
                  </a:cubicBezTo>
                  <a:lnTo>
                    <a:pt x="0" y="2051369"/>
                  </a:lnTo>
                  <a:lnTo>
                    <a:pt x="0" y="7316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9" name="Rectangle 3"/>
            <p:cNvSpPr/>
            <p:nvPr/>
          </p:nvSpPr>
          <p:spPr>
            <a:xfrm>
              <a:off x="719781" y="3250432"/>
              <a:ext cx="7109683" cy="2793353"/>
            </a:xfrm>
            <a:custGeom>
              <a:avLst/>
              <a:gdLst>
                <a:gd name="connsiteX0" fmla="*/ 0 w 12192000"/>
                <a:gd name="connsiteY0" fmla="*/ 0 h 1295400"/>
                <a:gd name="connsiteX1" fmla="*/ 12192000 w 12192000"/>
                <a:gd name="connsiteY1" fmla="*/ 0 h 1295400"/>
                <a:gd name="connsiteX2" fmla="*/ 12192000 w 12192000"/>
                <a:gd name="connsiteY2" fmla="*/ 1295400 h 1295400"/>
                <a:gd name="connsiteX3" fmla="*/ 0 w 12192000"/>
                <a:gd name="connsiteY3" fmla="*/ 1295400 h 1295400"/>
                <a:gd name="connsiteX4" fmla="*/ 0 w 12192000"/>
                <a:gd name="connsiteY4" fmla="*/ 0 h 1295400"/>
                <a:gd name="connsiteX0-1" fmla="*/ 0 w 12192000"/>
                <a:gd name="connsiteY0-2" fmla="*/ 258538 h 1553938"/>
                <a:gd name="connsiteX1-3" fmla="*/ 870857 w 12192000"/>
                <a:gd name="connsiteY1-4" fmla="*/ 2 h 1553938"/>
                <a:gd name="connsiteX2-5" fmla="*/ 12192000 w 12192000"/>
                <a:gd name="connsiteY2-6" fmla="*/ 258538 h 1553938"/>
                <a:gd name="connsiteX3-7" fmla="*/ 12192000 w 12192000"/>
                <a:gd name="connsiteY3-8" fmla="*/ 1553938 h 1553938"/>
                <a:gd name="connsiteX4-9" fmla="*/ 0 w 12192000"/>
                <a:gd name="connsiteY4-10" fmla="*/ 1553938 h 1553938"/>
                <a:gd name="connsiteX5" fmla="*/ 0 w 12192000"/>
                <a:gd name="connsiteY5" fmla="*/ 258538 h 1553938"/>
                <a:gd name="connsiteX0-11" fmla="*/ 0 w 12192000"/>
                <a:gd name="connsiteY0-12" fmla="*/ 258538 h 1553938"/>
                <a:gd name="connsiteX1-13" fmla="*/ 870857 w 12192000"/>
                <a:gd name="connsiteY1-14" fmla="*/ 2 h 1553938"/>
                <a:gd name="connsiteX2-15" fmla="*/ 1915886 w 12192000"/>
                <a:gd name="connsiteY2-16" fmla="*/ 377374 h 1553938"/>
                <a:gd name="connsiteX3-17" fmla="*/ 12192000 w 12192000"/>
                <a:gd name="connsiteY3-18" fmla="*/ 258538 h 1553938"/>
                <a:gd name="connsiteX4-19" fmla="*/ 12192000 w 12192000"/>
                <a:gd name="connsiteY4-20" fmla="*/ 1553938 h 1553938"/>
                <a:gd name="connsiteX5-21" fmla="*/ 0 w 12192000"/>
                <a:gd name="connsiteY5-22" fmla="*/ 1553938 h 1553938"/>
                <a:gd name="connsiteX6" fmla="*/ 0 w 12192000"/>
                <a:gd name="connsiteY6" fmla="*/ 258538 h 1553938"/>
                <a:gd name="connsiteX0-23" fmla="*/ 0 w 12192000"/>
                <a:gd name="connsiteY0-24" fmla="*/ 273050 h 1568450"/>
                <a:gd name="connsiteX1-25" fmla="*/ 870857 w 12192000"/>
                <a:gd name="connsiteY1-26" fmla="*/ 14514 h 1568450"/>
                <a:gd name="connsiteX2-27" fmla="*/ 1915886 w 12192000"/>
                <a:gd name="connsiteY2-28" fmla="*/ 391886 h 1568450"/>
                <a:gd name="connsiteX3-29" fmla="*/ 3091543 w 12192000"/>
                <a:gd name="connsiteY3-30" fmla="*/ 0 h 1568450"/>
                <a:gd name="connsiteX4-31" fmla="*/ 12192000 w 12192000"/>
                <a:gd name="connsiteY4-32" fmla="*/ 273050 h 1568450"/>
                <a:gd name="connsiteX5-33" fmla="*/ 12192000 w 12192000"/>
                <a:gd name="connsiteY5-34" fmla="*/ 1568450 h 1568450"/>
                <a:gd name="connsiteX6-35" fmla="*/ 0 w 12192000"/>
                <a:gd name="connsiteY6-36" fmla="*/ 1568450 h 1568450"/>
                <a:gd name="connsiteX7" fmla="*/ 0 w 12192000"/>
                <a:gd name="connsiteY7" fmla="*/ 273050 h 1568450"/>
                <a:gd name="connsiteX0-37" fmla="*/ 0 w 12192000"/>
                <a:gd name="connsiteY0-38" fmla="*/ 273050 h 1568450"/>
                <a:gd name="connsiteX1-39" fmla="*/ 870857 w 12192000"/>
                <a:gd name="connsiteY1-40" fmla="*/ 14514 h 1568450"/>
                <a:gd name="connsiteX2-41" fmla="*/ 1915886 w 12192000"/>
                <a:gd name="connsiteY2-42" fmla="*/ 391886 h 1568450"/>
                <a:gd name="connsiteX3-43" fmla="*/ 3091543 w 12192000"/>
                <a:gd name="connsiteY3-44" fmla="*/ 0 h 1568450"/>
                <a:gd name="connsiteX4-45" fmla="*/ 4499429 w 12192000"/>
                <a:gd name="connsiteY4-46" fmla="*/ 711200 h 1568450"/>
                <a:gd name="connsiteX5-47" fmla="*/ 12192000 w 12192000"/>
                <a:gd name="connsiteY5-48" fmla="*/ 273050 h 1568450"/>
                <a:gd name="connsiteX6-49" fmla="*/ 12192000 w 12192000"/>
                <a:gd name="connsiteY6-50" fmla="*/ 1568450 h 1568450"/>
                <a:gd name="connsiteX7-51" fmla="*/ 0 w 12192000"/>
                <a:gd name="connsiteY7-52" fmla="*/ 1568450 h 1568450"/>
                <a:gd name="connsiteX8" fmla="*/ 0 w 12192000"/>
                <a:gd name="connsiteY8" fmla="*/ 273050 h 1568450"/>
                <a:gd name="connsiteX0-53" fmla="*/ 0 w 12192000"/>
                <a:gd name="connsiteY0-54" fmla="*/ 273050 h 1568450"/>
                <a:gd name="connsiteX1-55" fmla="*/ 870857 w 12192000"/>
                <a:gd name="connsiteY1-56" fmla="*/ 14514 h 1568450"/>
                <a:gd name="connsiteX2-57" fmla="*/ 1915886 w 12192000"/>
                <a:gd name="connsiteY2-58" fmla="*/ 391886 h 1568450"/>
                <a:gd name="connsiteX3-59" fmla="*/ 3091543 w 12192000"/>
                <a:gd name="connsiteY3-60" fmla="*/ 0 h 1568450"/>
                <a:gd name="connsiteX4-61" fmla="*/ 4499429 w 12192000"/>
                <a:gd name="connsiteY4-62" fmla="*/ 711200 h 1568450"/>
                <a:gd name="connsiteX5-63" fmla="*/ 5399314 w 12192000"/>
                <a:gd name="connsiteY5-64" fmla="*/ 406400 h 1568450"/>
                <a:gd name="connsiteX6-65" fmla="*/ 12192000 w 12192000"/>
                <a:gd name="connsiteY6-66" fmla="*/ 273050 h 1568450"/>
                <a:gd name="connsiteX7-67" fmla="*/ 12192000 w 12192000"/>
                <a:gd name="connsiteY7-68" fmla="*/ 1568450 h 1568450"/>
                <a:gd name="connsiteX8-69" fmla="*/ 0 w 12192000"/>
                <a:gd name="connsiteY8-70" fmla="*/ 1568450 h 1568450"/>
                <a:gd name="connsiteX9" fmla="*/ 0 w 12192000"/>
                <a:gd name="connsiteY9" fmla="*/ 273050 h 1568450"/>
                <a:gd name="connsiteX0-71" fmla="*/ 0 w 12192000"/>
                <a:gd name="connsiteY0-72" fmla="*/ 273050 h 1568450"/>
                <a:gd name="connsiteX1-73" fmla="*/ 870857 w 12192000"/>
                <a:gd name="connsiteY1-74" fmla="*/ 14514 h 1568450"/>
                <a:gd name="connsiteX2-75" fmla="*/ 1915886 w 12192000"/>
                <a:gd name="connsiteY2-76" fmla="*/ 391886 h 1568450"/>
                <a:gd name="connsiteX3-77" fmla="*/ 3091543 w 12192000"/>
                <a:gd name="connsiteY3-78" fmla="*/ 0 h 1568450"/>
                <a:gd name="connsiteX4-79" fmla="*/ 4499429 w 12192000"/>
                <a:gd name="connsiteY4-80" fmla="*/ 711200 h 1568450"/>
                <a:gd name="connsiteX5-81" fmla="*/ 5399314 w 12192000"/>
                <a:gd name="connsiteY5-82" fmla="*/ 406400 h 1568450"/>
                <a:gd name="connsiteX6-83" fmla="*/ 6008914 w 12192000"/>
                <a:gd name="connsiteY6-84" fmla="*/ 566057 h 1568450"/>
                <a:gd name="connsiteX7-85" fmla="*/ 12192000 w 12192000"/>
                <a:gd name="connsiteY7-86" fmla="*/ 273050 h 1568450"/>
                <a:gd name="connsiteX8-87" fmla="*/ 12192000 w 12192000"/>
                <a:gd name="connsiteY8-88" fmla="*/ 1568450 h 1568450"/>
                <a:gd name="connsiteX9-89" fmla="*/ 0 w 12192000"/>
                <a:gd name="connsiteY9-90" fmla="*/ 1568450 h 1568450"/>
                <a:gd name="connsiteX10" fmla="*/ 0 w 12192000"/>
                <a:gd name="connsiteY10" fmla="*/ 273050 h 1568450"/>
                <a:gd name="connsiteX0-91" fmla="*/ 0 w 12192000"/>
                <a:gd name="connsiteY0-92" fmla="*/ 273050 h 1568450"/>
                <a:gd name="connsiteX1-93" fmla="*/ 870857 w 12192000"/>
                <a:gd name="connsiteY1-94" fmla="*/ 14514 h 1568450"/>
                <a:gd name="connsiteX2-95" fmla="*/ 1915886 w 12192000"/>
                <a:gd name="connsiteY2-96" fmla="*/ 391886 h 1568450"/>
                <a:gd name="connsiteX3-97" fmla="*/ 3091543 w 12192000"/>
                <a:gd name="connsiteY3-98" fmla="*/ 0 h 1568450"/>
                <a:gd name="connsiteX4-99" fmla="*/ 4499429 w 12192000"/>
                <a:gd name="connsiteY4-100" fmla="*/ 711200 h 1568450"/>
                <a:gd name="connsiteX5-101" fmla="*/ 5399314 w 12192000"/>
                <a:gd name="connsiteY5-102" fmla="*/ 406400 h 1568450"/>
                <a:gd name="connsiteX6-103" fmla="*/ 6008914 w 12192000"/>
                <a:gd name="connsiteY6-104" fmla="*/ 566057 h 1568450"/>
                <a:gd name="connsiteX7-105" fmla="*/ 7155543 w 12192000"/>
                <a:gd name="connsiteY7-106" fmla="*/ 348343 h 1568450"/>
                <a:gd name="connsiteX8-107" fmla="*/ 12192000 w 12192000"/>
                <a:gd name="connsiteY8-108" fmla="*/ 273050 h 1568450"/>
                <a:gd name="connsiteX9-109" fmla="*/ 12192000 w 12192000"/>
                <a:gd name="connsiteY9-110" fmla="*/ 1568450 h 1568450"/>
                <a:gd name="connsiteX10-111" fmla="*/ 0 w 12192000"/>
                <a:gd name="connsiteY10-112" fmla="*/ 1568450 h 1568450"/>
                <a:gd name="connsiteX11" fmla="*/ 0 w 12192000"/>
                <a:gd name="connsiteY11" fmla="*/ 273050 h 1568450"/>
                <a:gd name="connsiteX0-113" fmla="*/ 0 w 12192000"/>
                <a:gd name="connsiteY0-114" fmla="*/ 273050 h 1568450"/>
                <a:gd name="connsiteX1-115" fmla="*/ 870857 w 12192000"/>
                <a:gd name="connsiteY1-116" fmla="*/ 14514 h 1568450"/>
                <a:gd name="connsiteX2-117" fmla="*/ 1915886 w 12192000"/>
                <a:gd name="connsiteY2-118" fmla="*/ 391886 h 1568450"/>
                <a:gd name="connsiteX3-119" fmla="*/ 3091543 w 12192000"/>
                <a:gd name="connsiteY3-120" fmla="*/ 0 h 1568450"/>
                <a:gd name="connsiteX4-121" fmla="*/ 4499429 w 12192000"/>
                <a:gd name="connsiteY4-122" fmla="*/ 711200 h 1568450"/>
                <a:gd name="connsiteX5-123" fmla="*/ 5399314 w 12192000"/>
                <a:gd name="connsiteY5-124" fmla="*/ 406400 h 1568450"/>
                <a:gd name="connsiteX6-125" fmla="*/ 6008914 w 12192000"/>
                <a:gd name="connsiteY6-126" fmla="*/ 566057 h 1568450"/>
                <a:gd name="connsiteX7-127" fmla="*/ 7155543 w 12192000"/>
                <a:gd name="connsiteY7-128" fmla="*/ 348343 h 1568450"/>
                <a:gd name="connsiteX8-129" fmla="*/ 8389257 w 12192000"/>
                <a:gd name="connsiteY8-130" fmla="*/ 0 h 1568450"/>
                <a:gd name="connsiteX9-131" fmla="*/ 12192000 w 12192000"/>
                <a:gd name="connsiteY9-132" fmla="*/ 273050 h 1568450"/>
                <a:gd name="connsiteX10-133" fmla="*/ 12192000 w 12192000"/>
                <a:gd name="connsiteY10-134" fmla="*/ 1568450 h 1568450"/>
                <a:gd name="connsiteX11-135" fmla="*/ 0 w 12192000"/>
                <a:gd name="connsiteY11-136" fmla="*/ 1568450 h 1568450"/>
                <a:gd name="connsiteX12" fmla="*/ 0 w 12192000"/>
                <a:gd name="connsiteY12" fmla="*/ 273050 h 1568450"/>
                <a:gd name="connsiteX0-137" fmla="*/ 0 w 12192000"/>
                <a:gd name="connsiteY0-138" fmla="*/ 273050 h 1568450"/>
                <a:gd name="connsiteX1-139" fmla="*/ 870857 w 12192000"/>
                <a:gd name="connsiteY1-140" fmla="*/ 14514 h 1568450"/>
                <a:gd name="connsiteX2-141" fmla="*/ 1915886 w 12192000"/>
                <a:gd name="connsiteY2-142" fmla="*/ 391886 h 1568450"/>
                <a:gd name="connsiteX3-143" fmla="*/ 3091543 w 12192000"/>
                <a:gd name="connsiteY3-144" fmla="*/ 0 h 1568450"/>
                <a:gd name="connsiteX4-145" fmla="*/ 4499429 w 12192000"/>
                <a:gd name="connsiteY4-146" fmla="*/ 711200 h 1568450"/>
                <a:gd name="connsiteX5-147" fmla="*/ 5399314 w 12192000"/>
                <a:gd name="connsiteY5-148" fmla="*/ 406400 h 1568450"/>
                <a:gd name="connsiteX6-149" fmla="*/ 6008914 w 12192000"/>
                <a:gd name="connsiteY6-150" fmla="*/ 566057 h 1568450"/>
                <a:gd name="connsiteX7-151" fmla="*/ 7155543 w 12192000"/>
                <a:gd name="connsiteY7-152" fmla="*/ 348343 h 1568450"/>
                <a:gd name="connsiteX8-153" fmla="*/ 8389257 w 12192000"/>
                <a:gd name="connsiteY8-154" fmla="*/ 0 h 1568450"/>
                <a:gd name="connsiteX9-155" fmla="*/ 9405257 w 12192000"/>
                <a:gd name="connsiteY9-156" fmla="*/ 232229 h 1568450"/>
                <a:gd name="connsiteX10-157" fmla="*/ 12192000 w 12192000"/>
                <a:gd name="connsiteY10-158" fmla="*/ 273050 h 1568450"/>
                <a:gd name="connsiteX11-159" fmla="*/ 12192000 w 12192000"/>
                <a:gd name="connsiteY11-160" fmla="*/ 1568450 h 1568450"/>
                <a:gd name="connsiteX12-161" fmla="*/ 0 w 12192000"/>
                <a:gd name="connsiteY12-162" fmla="*/ 1568450 h 1568450"/>
                <a:gd name="connsiteX13" fmla="*/ 0 w 12192000"/>
                <a:gd name="connsiteY13" fmla="*/ 273050 h 1568450"/>
                <a:gd name="connsiteX0-163" fmla="*/ 0 w 12192000"/>
                <a:gd name="connsiteY0-164" fmla="*/ 273050 h 1568450"/>
                <a:gd name="connsiteX1-165" fmla="*/ 870857 w 12192000"/>
                <a:gd name="connsiteY1-166" fmla="*/ 14514 h 1568450"/>
                <a:gd name="connsiteX2-167" fmla="*/ 1915886 w 12192000"/>
                <a:gd name="connsiteY2-168" fmla="*/ 391886 h 1568450"/>
                <a:gd name="connsiteX3-169" fmla="*/ 3091543 w 12192000"/>
                <a:gd name="connsiteY3-170" fmla="*/ 0 h 1568450"/>
                <a:gd name="connsiteX4-171" fmla="*/ 4499429 w 12192000"/>
                <a:gd name="connsiteY4-172" fmla="*/ 711200 h 1568450"/>
                <a:gd name="connsiteX5-173" fmla="*/ 5399314 w 12192000"/>
                <a:gd name="connsiteY5-174" fmla="*/ 406400 h 1568450"/>
                <a:gd name="connsiteX6-175" fmla="*/ 6008914 w 12192000"/>
                <a:gd name="connsiteY6-176" fmla="*/ 566057 h 1568450"/>
                <a:gd name="connsiteX7-177" fmla="*/ 7155543 w 12192000"/>
                <a:gd name="connsiteY7-178" fmla="*/ 348343 h 1568450"/>
                <a:gd name="connsiteX8-179" fmla="*/ 8389257 w 12192000"/>
                <a:gd name="connsiteY8-180" fmla="*/ 0 h 1568450"/>
                <a:gd name="connsiteX9-181" fmla="*/ 9405257 w 12192000"/>
                <a:gd name="connsiteY9-182" fmla="*/ 232229 h 1568450"/>
                <a:gd name="connsiteX10-183" fmla="*/ 10914743 w 12192000"/>
                <a:gd name="connsiteY10-184" fmla="*/ 595086 h 1568450"/>
                <a:gd name="connsiteX11-185" fmla="*/ 12192000 w 12192000"/>
                <a:gd name="connsiteY11-186" fmla="*/ 273050 h 1568450"/>
                <a:gd name="connsiteX12-187" fmla="*/ 12192000 w 12192000"/>
                <a:gd name="connsiteY12-188" fmla="*/ 1568450 h 1568450"/>
                <a:gd name="connsiteX13-189" fmla="*/ 0 w 12192000"/>
                <a:gd name="connsiteY13-190" fmla="*/ 1568450 h 1568450"/>
                <a:gd name="connsiteX14" fmla="*/ 0 w 12192000"/>
                <a:gd name="connsiteY14" fmla="*/ 273050 h 1568450"/>
                <a:gd name="connsiteX0-191" fmla="*/ 0 w 12192000"/>
                <a:gd name="connsiteY0-192" fmla="*/ 273050 h 1568450"/>
                <a:gd name="connsiteX1-193" fmla="*/ 870857 w 12192000"/>
                <a:gd name="connsiteY1-194" fmla="*/ 14514 h 1568450"/>
                <a:gd name="connsiteX2-195" fmla="*/ 1915886 w 12192000"/>
                <a:gd name="connsiteY2-196" fmla="*/ 391886 h 1568450"/>
                <a:gd name="connsiteX3-197" fmla="*/ 3091543 w 12192000"/>
                <a:gd name="connsiteY3-198" fmla="*/ 0 h 1568450"/>
                <a:gd name="connsiteX4-199" fmla="*/ 4499429 w 12192000"/>
                <a:gd name="connsiteY4-200" fmla="*/ 711200 h 1568450"/>
                <a:gd name="connsiteX5-201" fmla="*/ 5399314 w 12192000"/>
                <a:gd name="connsiteY5-202" fmla="*/ 406400 h 1568450"/>
                <a:gd name="connsiteX6-203" fmla="*/ 6008914 w 12192000"/>
                <a:gd name="connsiteY6-204" fmla="*/ 566057 h 1568450"/>
                <a:gd name="connsiteX7-205" fmla="*/ 7155543 w 12192000"/>
                <a:gd name="connsiteY7-206" fmla="*/ 348343 h 1568450"/>
                <a:gd name="connsiteX8-207" fmla="*/ 8389257 w 12192000"/>
                <a:gd name="connsiteY8-208" fmla="*/ 0 h 1568450"/>
                <a:gd name="connsiteX9-209" fmla="*/ 9550400 w 12192000"/>
                <a:gd name="connsiteY9-210" fmla="*/ 159657 h 1568450"/>
                <a:gd name="connsiteX10-211" fmla="*/ 10914743 w 12192000"/>
                <a:gd name="connsiteY10-212" fmla="*/ 595086 h 1568450"/>
                <a:gd name="connsiteX11-213" fmla="*/ 12192000 w 12192000"/>
                <a:gd name="connsiteY11-214" fmla="*/ 273050 h 1568450"/>
                <a:gd name="connsiteX12-215" fmla="*/ 12192000 w 12192000"/>
                <a:gd name="connsiteY12-216" fmla="*/ 1568450 h 1568450"/>
                <a:gd name="connsiteX13-217" fmla="*/ 0 w 12192000"/>
                <a:gd name="connsiteY13-218" fmla="*/ 1568450 h 1568450"/>
                <a:gd name="connsiteX14-219" fmla="*/ 0 w 12192000"/>
                <a:gd name="connsiteY14-220" fmla="*/ 273050 h 1568450"/>
                <a:gd name="connsiteX0-221" fmla="*/ 0 w 12192000"/>
                <a:gd name="connsiteY0-222" fmla="*/ 730976 h 2026376"/>
                <a:gd name="connsiteX1-223" fmla="*/ 840377 w 12192000"/>
                <a:gd name="connsiteY1-224" fmla="*/ 0 h 2026376"/>
                <a:gd name="connsiteX2-225" fmla="*/ 1915886 w 12192000"/>
                <a:gd name="connsiteY2-226" fmla="*/ 849812 h 2026376"/>
                <a:gd name="connsiteX3-227" fmla="*/ 3091543 w 12192000"/>
                <a:gd name="connsiteY3-228" fmla="*/ 457926 h 2026376"/>
                <a:gd name="connsiteX4-229" fmla="*/ 4499429 w 12192000"/>
                <a:gd name="connsiteY4-230" fmla="*/ 1169126 h 2026376"/>
                <a:gd name="connsiteX5-231" fmla="*/ 5399314 w 12192000"/>
                <a:gd name="connsiteY5-232" fmla="*/ 864326 h 2026376"/>
                <a:gd name="connsiteX6-233" fmla="*/ 6008914 w 12192000"/>
                <a:gd name="connsiteY6-234" fmla="*/ 1023983 h 2026376"/>
                <a:gd name="connsiteX7-235" fmla="*/ 7155543 w 12192000"/>
                <a:gd name="connsiteY7-236" fmla="*/ 806269 h 2026376"/>
                <a:gd name="connsiteX8-237" fmla="*/ 8389257 w 12192000"/>
                <a:gd name="connsiteY8-238" fmla="*/ 457926 h 2026376"/>
                <a:gd name="connsiteX9-239" fmla="*/ 9550400 w 12192000"/>
                <a:gd name="connsiteY9-240" fmla="*/ 617583 h 2026376"/>
                <a:gd name="connsiteX10-241" fmla="*/ 10914743 w 12192000"/>
                <a:gd name="connsiteY10-242" fmla="*/ 1053012 h 2026376"/>
                <a:gd name="connsiteX11-243" fmla="*/ 12192000 w 12192000"/>
                <a:gd name="connsiteY11-244" fmla="*/ 730976 h 2026376"/>
                <a:gd name="connsiteX12-245" fmla="*/ 12192000 w 12192000"/>
                <a:gd name="connsiteY12-246" fmla="*/ 2026376 h 2026376"/>
                <a:gd name="connsiteX13-247" fmla="*/ 0 w 12192000"/>
                <a:gd name="connsiteY13-248" fmla="*/ 2026376 h 2026376"/>
                <a:gd name="connsiteX14-249" fmla="*/ 0 w 12192000"/>
                <a:gd name="connsiteY14-250" fmla="*/ 730976 h 2026376"/>
                <a:gd name="connsiteX0-251" fmla="*/ 0 w 12192000"/>
                <a:gd name="connsiteY0-252" fmla="*/ 730976 h 2026376"/>
                <a:gd name="connsiteX1-253" fmla="*/ 840377 w 12192000"/>
                <a:gd name="connsiteY1-254" fmla="*/ 0 h 2026376"/>
                <a:gd name="connsiteX2-255" fmla="*/ 1915886 w 12192000"/>
                <a:gd name="connsiteY2-256" fmla="*/ 849812 h 2026376"/>
                <a:gd name="connsiteX3-257" fmla="*/ 3091543 w 12192000"/>
                <a:gd name="connsiteY3-258" fmla="*/ 457926 h 2026376"/>
                <a:gd name="connsiteX4-259" fmla="*/ 4499429 w 12192000"/>
                <a:gd name="connsiteY4-260" fmla="*/ 1169126 h 2026376"/>
                <a:gd name="connsiteX5-261" fmla="*/ 5399314 w 12192000"/>
                <a:gd name="connsiteY5-262" fmla="*/ 864326 h 2026376"/>
                <a:gd name="connsiteX6-263" fmla="*/ 6008914 w 12192000"/>
                <a:gd name="connsiteY6-264" fmla="*/ 1023983 h 2026376"/>
                <a:gd name="connsiteX7-265" fmla="*/ 7155543 w 12192000"/>
                <a:gd name="connsiteY7-266" fmla="*/ 806269 h 2026376"/>
                <a:gd name="connsiteX8-267" fmla="*/ 8389257 w 12192000"/>
                <a:gd name="connsiteY8-268" fmla="*/ 457926 h 2026376"/>
                <a:gd name="connsiteX9-269" fmla="*/ 9550400 w 12192000"/>
                <a:gd name="connsiteY9-270" fmla="*/ 617583 h 2026376"/>
                <a:gd name="connsiteX10-271" fmla="*/ 10914743 w 12192000"/>
                <a:gd name="connsiteY10-272" fmla="*/ 1053012 h 2026376"/>
                <a:gd name="connsiteX11-273" fmla="*/ 12192000 w 12192000"/>
                <a:gd name="connsiteY11-274" fmla="*/ 730976 h 2026376"/>
                <a:gd name="connsiteX12-275" fmla="*/ 12192000 w 12192000"/>
                <a:gd name="connsiteY12-276" fmla="*/ 2026376 h 2026376"/>
                <a:gd name="connsiteX13-277" fmla="*/ 0 w 12192000"/>
                <a:gd name="connsiteY13-278" fmla="*/ 2026376 h 2026376"/>
                <a:gd name="connsiteX14-279" fmla="*/ 0 w 12192000"/>
                <a:gd name="connsiteY14-280" fmla="*/ 730976 h 2026376"/>
                <a:gd name="connsiteX0-281" fmla="*/ 0 w 12192000"/>
                <a:gd name="connsiteY0-282" fmla="*/ 731658 h 2027058"/>
                <a:gd name="connsiteX1-283" fmla="*/ 840377 w 12192000"/>
                <a:gd name="connsiteY1-284" fmla="*/ 682 h 2027058"/>
                <a:gd name="connsiteX2-285" fmla="*/ 1915886 w 12192000"/>
                <a:gd name="connsiteY2-286" fmla="*/ 850494 h 2027058"/>
                <a:gd name="connsiteX3-287" fmla="*/ 3091543 w 12192000"/>
                <a:gd name="connsiteY3-288" fmla="*/ 458608 h 2027058"/>
                <a:gd name="connsiteX4-289" fmla="*/ 4499429 w 12192000"/>
                <a:gd name="connsiteY4-290" fmla="*/ 1169808 h 2027058"/>
                <a:gd name="connsiteX5-291" fmla="*/ 5399314 w 12192000"/>
                <a:gd name="connsiteY5-292" fmla="*/ 865008 h 2027058"/>
                <a:gd name="connsiteX6-293" fmla="*/ 6008914 w 12192000"/>
                <a:gd name="connsiteY6-294" fmla="*/ 1024665 h 2027058"/>
                <a:gd name="connsiteX7-295" fmla="*/ 7155543 w 12192000"/>
                <a:gd name="connsiteY7-296" fmla="*/ 806951 h 2027058"/>
                <a:gd name="connsiteX8-297" fmla="*/ 8389257 w 12192000"/>
                <a:gd name="connsiteY8-298" fmla="*/ 458608 h 2027058"/>
                <a:gd name="connsiteX9-299" fmla="*/ 9550400 w 12192000"/>
                <a:gd name="connsiteY9-300" fmla="*/ 618265 h 2027058"/>
                <a:gd name="connsiteX10-301" fmla="*/ 10914743 w 12192000"/>
                <a:gd name="connsiteY10-302" fmla="*/ 1053694 h 2027058"/>
                <a:gd name="connsiteX11-303" fmla="*/ 12192000 w 12192000"/>
                <a:gd name="connsiteY11-304" fmla="*/ 731658 h 2027058"/>
                <a:gd name="connsiteX12-305" fmla="*/ 12192000 w 12192000"/>
                <a:gd name="connsiteY12-306" fmla="*/ 2027058 h 2027058"/>
                <a:gd name="connsiteX13-307" fmla="*/ 0 w 12192000"/>
                <a:gd name="connsiteY13-308" fmla="*/ 2027058 h 2027058"/>
                <a:gd name="connsiteX14-309" fmla="*/ 0 w 12192000"/>
                <a:gd name="connsiteY14-310" fmla="*/ 731658 h 2027058"/>
                <a:gd name="connsiteX0-311" fmla="*/ 0 w 12192000"/>
                <a:gd name="connsiteY0-312" fmla="*/ 731648 h 2027048"/>
                <a:gd name="connsiteX1-313" fmla="*/ 840377 w 12192000"/>
                <a:gd name="connsiteY1-314" fmla="*/ 672 h 2027048"/>
                <a:gd name="connsiteX2-315" fmla="*/ 1915886 w 12192000"/>
                <a:gd name="connsiteY2-316" fmla="*/ 850484 h 2027048"/>
                <a:gd name="connsiteX3-317" fmla="*/ 3091543 w 12192000"/>
                <a:gd name="connsiteY3-318" fmla="*/ 458598 h 2027048"/>
                <a:gd name="connsiteX4-319" fmla="*/ 4499429 w 12192000"/>
                <a:gd name="connsiteY4-320" fmla="*/ 1169798 h 2027048"/>
                <a:gd name="connsiteX5-321" fmla="*/ 5399314 w 12192000"/>
                <a:gd name="connsiteY5-322" fmla="*/ 864998 h 2027048"/>
                <a:gd name="connsiteX6-323" fmla="*/ 6008914 w 12192000"/>
                <a:gd name="connsiteY6-324" fmla="*/ 1024655 h 2027048"/>
                <a:gd name="connsiteX7-325" fmla="*/ 7155543 w 12192000"/>
                <a:gd name="connsiteY7-326" fmla="*/ 806941 h 2027048"/>
                <a:gd name="connsiteX8-327" fmla="*/ 8389257 w 12192000"/>
                <a:gd name="connsiteY8-328" fmla="*/ 458598 h 2027048"/>
                <a:gd name="connsiteX9-329" fmla="*/ 9550400 w 12192000"/>
                <a:gd name="connsiteY9-330" fmla="*/ 618255 h 2027048"/>
                <a:gd name="connsiteX10-331" fmla="*/ 10914743 w 12192000"/>
                <a:gd name="connsiteY10-332" fmla="*/ 1053684 h 2027048"/>
                <a:gd name="connsiteX11-333" fmla="*/ 12192000 w 12192000"/>
                <a:gd name="connsiteY11-334" fmla="*/ 731648 h 2027048"/>
                <a:gd name="connsiteX12-335" fmla="*/ 12192000 w 12192000"/>
                <a:gd name="connsiteY12-336" fmla="*/ 2027048 h 2027048"/>
                <a:gd name="connsiteX13-337" fmla="*/ 0 w 12192000"/>
                <a:gd name="connsiteY13-338" fmla="*/ 2027048 h 2027048"/>
                <a:gd name="connsiteX14-339" fmla="*/ 0 w 12192000"/>
                <a:gd name="connsiteY14-340" fmla="*/ 731648 h 2027048"/>
                <a:gd name="connsiteX0-341" fmla="*/ 0 w 12192000"/>
                <a:gd name="connsiteY0-342" fmla="*/ 731648 h 2027048"/>
                <a:gd name="connsiteX1-343" fmla="*/ 840377 w 12192000"/>
                <a:gd name="connsiteY1-344" fmla="*/ 672 h 2027048"/>
                <a:gd name="connsiteX2-345" fmla="*/ 1915886 w 12192000"/>
                <a:gd name="connsiteY2-346" fmla="*/ 850484 h 2027048"/>
                <a:gd name="connsiteX3-347" fmla="*/ 3091543 w 12192000"/>
                <a:gd name="connsiteY3-348" fmla="*/ 458598 h 2027048"/>
                <a:gd name="connsiteX4-349" fmla="*/ 4499429 w 12192000"/>
                <a:gd name="connsiteY4-350" fmla="*/ 1169798 h 2027048"/>
                <a:gd name="connsiteX5-351" fmla="*/ 5399314 w 12192000"/>
                <a:gd name="connsiteY5-352" fmla="*/ 864998 h 2027048"/>
                <a:gd name="connsiteX6-353" fmla="*/ 6008914 w 12192000"/>
                <a:gd name="connsiteY6-354" fmla="*/ 1024655 h 2027048"/>
                <a:gd name="connsiteX7-355" fmla="*/ 7155543 w 12192000"/>
                <a:gd name="connsiteY7-356" fmla="*/ 806941 h 2027048"/>
                <a:gd name="connsiteX8-357" fmla="*/ 8389257 w 12192000"/>
                <a:gd name="connsiteY8-358" fmla="*/ 458598 h 2027048"/>
                <a:gd name="connsiteX9-359" fmla="*/ 9550400 w 12192000"/>
                <a:gd name="connsiteY9-360" fmla="*/ 618255 h 2027048"/>
                <a:gd name="connsiteX10-361" fmla="*/ 10914743 w 12192000"/>
                <a:gd name="connsiteY10-362" fmla="*/ 1053684 h 2027048"/>
                <a:gd name="connsiteX11-363" fmla="*/ 12192000 w 12192000"/>
                <a:gd name="connsiteY11-364" fmla="*/ 731648 h 2027048"/>
                <a:gd name="connsiteX12-365" fmla="*/ 12192000 w 12192000"/>
                <a:gd name="connsiteY12-366" fmla="*/ 2027048 h 2027048"/>
                <a:gd name="connsiteX13-367" fmla="*/ 0 w 12192000"/>
                <a:gd name="connsiteY13-368" fmla="*/ 2027048 h 2027048"/>
                <a:gd name="connsiteX14-369" fmla="*/ 0 w 12192000"/>
                <a:gd name="connsiteY14-370" fmla="*/ 731648 h 2027048"/>
                <a:gd name="connsiteX0-371" fmla="*/ 0 w 12192000"/>
                <a:gd name="connsiteY0-372" fmla="*/ 731648 h 2027048"/>
                <a:gd name="connsiteX1-373" fmla="*/ 840377 w 12192000"/>
                <a:gd name="connsiteY1-374" fmla="*/ 672 h 2027048"/>
                <a:gd name="connsiteX2-375" fmla="*/ 1915886 w 12192000"/>
                <a:gd name="connsiteY2-376" fmla="*/ 850484 h 2027048"/>
                <a:gd name="connsiteX3-377" fmla="*/ 3228703 w 12192000"/>
                <a:gd name="connsiteY3-378" fmla="*/ 649098 h 2027048"/>
                <a:gd name="connsiteX4-379" fmla="*/ 4499429 w 12192000"/>
                <a:gd name="connsiteY4-380" fmla="*/ 1169798 h 2027048"/>
                <a:gd name="connsiteX5-381" fmla="*/ 5399314 w 12192000"/>
                <a:gd name="connsiteY5-382" fmla="*/ 864998 h 2027048"/>
                <a:gd name="connsiteX6-383" fmla="*/ 6008914 w 12192000"/>
                <a:gd name="connsiteY6-384" fmla="*/ 1024655 h 2027048"/>
                <a:gd name="connsiteX7-385" fmla="*/ 7155543 w 12192000"/>
                <a:gd name="connsiteY7-386" fmla="*/ 806941 h 2027048"/>
                <a:gd name="connsiteX8-387" fmla="*/ 8389257 w 12192000"/>
                <a:gd name="connsiteY8-388" fmla="*/ 458598 h 2027048"/>
                <a:gd name="connsiteX9-389" fmla="*/ 9550400 w 12192000"/>
                <a:gd name="connsiteY9-390" fmla="*/ 618255 h 2027048"/>
                <a:gd name="connsiteX10-391" fmla="*/ 10914743 w 12192000"/>
                <a:gd name="connsiteY10-392" fmla="*/ 1053684 h 2027048"/>
                <a:gd name="connsiteX11-393" fmla="*/ 12192000 w 12192000"/>
                <a:gd name="connsiteY11-394" fmla="*/ 731648 h 2027048"/>
                <a:gd name="connsiteX12-395" fmla="*/ 12192000 w 12192000"/>
                <a:gd name="connsiteY12-396" fmla="*/ 2027048 h 2027048"/>
                <a:gd name="connsiteX13-397" fmla="*/ 0 w 12192000"/>
                <a:gd name="connsiteY13-398" fmla="*/ 2027048 h 2027048"/>
                <a:gd name="connsiteX14-399" fmla="*/ 0 w 12192000"/>
                <a:gd name="connsiteY14-400" fmla="*/ 731648 h 2027048"/>
                <a:gd name="connsiteX0-401" fmla="*/ 0 w 12192000"/>
                <a:gd name="connsiteY0-402" fmla="*/ 731648 h 2027048"/>
                <a:gd name="connsiteX1-403" fmla="*/ 840377 w 12192000"/>
                <a:gd name="connsiteY1-404" fmla="*/ 672 h 2027048"/>
                <a:gd name="connsiteX2-405" fmla="*/ 1915886 w 12192000"/>
                <a:gd name="connsiteY2-406" fmla="*/ 850484 h 2027048"/>
                <a:gd name="connsiteX3-407" fmla="*/ 3228703 w 12192000"/>
                <a:gd name="connsiteY3-408" fmla="*/ 649098 h 2027048"/>
                <a:gd name="connsiteX4-409" fmla="*/ 4499429 w 12192000"/>
                <a:gd name="connsiteY4-410" fmla="*/ 1169798 h 2027048"/>
                <a:gd name="connsiteX5-411" fmla="*/ 5399314 w 12192000"/>
                <a:gd name="connsiteY5-412" fmla="*/ 864998 h 2027048"/>
                <a:gd name="connsiteX6-413" fmla="*/ 6008914 w 12192000"/>
                <a:gd name="connsiteY6-414" fmla="*/ 1024655 h 2027048"/>
                <a:gd name="connsiteX7-415" fmla="*/ 7155543 w 12192000"/>
                <a:gd name="connsiteY7-416" fmla="*/ 806941 h 2027048"/>
                <a:gd name="connsiteX8-417" fmla="*/ 8389257 w 12192000"/>
                <a:gd name="connsiteY8-418" fmla="*/ 458598 h 2027048"/>
                <a:gd name="connsiteX9-419" fmla="*/ 9550400 w 12192000"/>
                <a:gd name="connsiteY9-420" fmla="*/ 618255 h 2027048"/>
                <a:gd name="connsiteX10-421" fmla="*/ 10914743 w 12192000"/>
                <a:gd name="connsiteY10-422" fmla="*/ 1053684 h 2027048"/>
                <a:gd name="connsiteX11-423" fmla="*/ 12192000 w 12192000"/>
                <a:gd name="connsiteY11-424" fmla="*/ 731648 h 2027048"/>
                <a:gd name="connsiteX12-425" fmla="*/ 12192000 w 12192000"/>
                <a:gd name="connsiteY12-426" fmla="*/ 2027048 h 2027048"/>
                <a:gd name="connsiteX13-427" fmla="*/ 0 w 12192000"/>
                <a:gd name="connsiteY13-428" fmla="*/ 2027048 h 2027048"/>
                <a:gd name="connsiteX14-429" fmla="*/ 0 w 12192000"/>
                <a:gd name="connsiteY14-430" fmla="*/ 731648 h 2027048"/>
                <a:gd name="connsiteX0-431" fmla="*/ 0 w 12192000"/>
                <a:gd name="connsiteY0-432" fmla="*/ 731648 h 2027048"/>
                <a:gd name="connsiteX1-433" fmla="*/ 840377 w 12192000"/>
                <a:gd name="connsiteY1-434" fmla="*/ 672 h 2027048"/>
                <a:gd name="connsiteX2-435" fmla="*/ 1915886 w 12192000"/>
                <a:gd name="connsiteY2-436" fmla="*/ 850484 h 2027048"/>
                <a:gd name="connsiteX3-437" fmla="*/ 3228703 w 12192000"/>
                <a:gd name="connsiteY3-438" fmla="*/ 649098 h 2027048"/>
                <a:gd name="connsiteX4-439" fmla="*/ 4499429 w 12192000"/>
                <a:gd name="connsiteY4-440" fmla="*/ 1169798 h 2027048"/>
                <a:gd name="connsiteX5-441" fmla="*/ 5399314 w 12192000"/>
                <a:gd name="connsiteY5-442" fmla="*/ 864998 h 2027048"/>
                <a:gd name="connsiteX6-443" fmla="*/ 6008914 w 12192000"/>
                <a:gd name="connsiteY6-444" fmla="*/ 1024655 h 2027048"/>
                <a:gd name="connsiteX7-445" fmla="*/ 7155543 w 12192000"/>
                <a:gd name="connsiteY7-446" fmla="*/ 806941 h 2027048"/>
                <a:gd name="connsiteX8-447" fmla="*/ 8389257 w 12192000"/>
                <a:gd name="connsiteY8-448" fmla="*/ 458598 h 2027048"/>
                <a:gd name="connsiteX9-449" fmla="*/ 9550400 w 12192000"/>
                <a:gd name="connsiteY9-450" fmla="*/ 618255 h 2027048"/>
                <a:gd name="connsiteX10-451" fmla="*/ 10914743 w 12192000"/>
                <a:gd name="connsiteY10-452" fmla="*/ 1053684 h 2027048"/>
                <a:gd name="connsiteX11-453" fmla="*/ 12192000 w 12192000"/>
                <a:gd name="connsiteY11-454" fmla="*/ 731648 h 2027048"/>
                <a:gd name="connsiteX12-455" fmla="*/ 12192000 w 12192000"/>
                <a:gd name="connsiteY12-456" fmla="*/ 2027048 h 2027048"/>
                <a:gd name="connsiteX13-457" fmla="*/ 0 w 12192000"/>
                <a:gd name="connsiteY13-458" fmla="*/ 2027048 h 2027048"/>
                <a:gd name="connsiteX14-459" fmla="*/ 0 w 12192000"/>
                <a:gd name="connsiteY14-460" fmla="*/ 731648 h 2027048"/>
                <a:gd name="connsiteX0-461" fmla="*/ 0 w 12192000"/>
                <a:gd name="connsiteY0-462" fmla="*/ 731648 h 2027048"/>
                <a:gd name="connsiteX1-463" fmla="*/ 840377 w 12192000"/>
                <a:gd name="connsiteY1-464" fmla="*/ 672 h 2027048"/>
                <a:gd name="connsiteX2-465" fmla="*/ 1915886 w 12192000"/>
                <a:gd name="connsiteY2-466" fmla="*/ 850484 h 2027048"/>
                <a:gd name="connsiteX3-467" fmla="*/ 3228703 w 12192000"/>
                <a:gd name="connsiteY3-468" fmla="*/ 649098 h 2027048"/>
                <a:gd name="connsiteX4-469" fmla="*/ 4499429 w 12192000"/>
                <a:gd name="connsiteY4-470" fmla="*/ 1169798 h 2027048"/>
                <a:gd name="connsiteX5-471" fmla="*/ 5460274 w 12192000"/>
                <a:gd name="connsiteY5-472" fmla="*/ 651638 h 2027048"/>
                <a:gd name="connsiteX6-473" fmla="*/ 6008914 w 12192000"/>
                <a:gd name="connsiteY6-474" fmla="*/ 1024655 h 2027048"/>
                <a:gd name="connsiteX7-475" fmla="*/ 7155543 w 12192000"/>
                <a:gd name="connsiteY7-476" fmla="*/ 806941 h 2027048"/>
                <a:gd name="connsiteX8-477" fmla="*/ 8389257 w 12192000"/>
                <a:gd name="connsiteY8-478" fmla="*/ 458598 h 2027048"/>
                <a:gd name="connsiteX9-479" fmla="*/ 9550400 w 12192000"/>
                <a:gd name="connsiteY9-480" fmla="*/ 618255 h 2027048"/>
                <a:gd name="connsiteX10-481" fmla="*/ 10914743 w 12192000"/>
                <a:gd name="connsiteY10-482" fmla="*/ 1053684 h 2027048"/>
                <a:gd name="connsiteX11-483" fmla="*/ 12192000 w 12192000"/>
                <a:gd name="connsiteY11-484" fmla="*/ 731648 h 2027048"/>
                <a:gd name="connsiteX12-485" fmla="*/ 12192000 w 12192000"/>
                <a:gd name="connsiteY12-486" fmla="*/ 2027048 h 2027048"/>
                <a:gd name="connsiteX13-487" fmla="*/ 0 w 12192000"/>
                <a:gd name="connsiteY13-488" fmla="*/ 2027048 h 2027048"/>
                <a:gd name="connsiteX14-489" fmla="*/ 0 w 12192000"/>
                <a:gd name="connsiteY14-490" fmla="*/ 731648 h 2027048"/>
                <a:gd name="connsiteX0-491" fmla="*/ 0 w 12192000"/>
                <a:gd name="connsiteY0-492" fmla="*/ 731648 h 2027048"/>
                <a:gd name="connsiteX1-493" fmla="*/ 840377 w 12192000"/>
                <a:gd name="connsiteY1-494" fmla="*/ 672 h 2027048"/>
                <a:gd name="connsiteX2-495" fmla="*/ 1915886 w 12192000"/>
                <a:gd name="connsiteY2-496" fmla="*/ 850484 h 2027048"/>
                <a:gd name="connsiteX3-497" fmla="*/ 3228703 w 12192000"/>
                <a:gd name="connsiteY3-498" fmla="*/ 649098 h 2027048"/>
                <a:gd name="connsiteX4-499" fmla="*/ 4499429 w 12192000"/>
                <a:gd name="connsiteY4-500" fmla="*/ 1169798 h 2027048"/>
                <a:gd name="connsiteX5-501" fmla="*/ 5460274 w 12192000"/>
                <a:gd name="connsiteY5-502" fmla="*/ 651638 h 2027048"/>
                <a:gd name="connsiteX6-503" fmla="*/ 6008914 w 12192000"/>
                <a:gd name="connsiteY6-504" fmla="*/ 1024655 h 2027048"/>
                <a:gd name="connsiteX7-505" fmla="*/ 7155543 w 12192000"/>
                <a:gd name="connsiteY7-506" fmla="*/ 806941 h 2027048"/>
                <a:gd name="connsiteX8-507" fmla="*/ 8389257 w 12192000"/>
                <a:gd name="connsiteY8-508" fmla="*/ 458598 h 2027048"/>
                <a:gd name="connsiteX9-509" fmla="*/ 9550400 w 12192000"/>
                <a:gd name="connsiteY9-510" fmla="*/ 618255 h 2027048"/>
                <a:gd name="connsiteX10-511" fmla="*/ 10914743 w 12192000"/>
                <a:gd name="connsiteY10-512" fmla="*/ 1053684 h 2027048"/>
                <a:gd name="connsiteX11-513" fmla="*/ 12192000 w 12192000"/>
                <a:gd name="connsiteY11-514" fmla="*/ 731648 h 2027048"/>
                <a:gd name="connsiteX12-515" fmla="*/ 12192000 w 12192000"/>
                <a:gd name="connsiteY12-516" fmla="*/ 2027048 h 2027048"/>
                <a:gd name="connsiteX13-517" fmla="*/ 0 w 12192000"/>
                <a:gd name="connsiteY13-518" fmla="*/ 2027048 h 2027048"/>
                <a:gd name="connsiteX14-519" fmla="*/ 0 w 12192000"/>
                <a:gd name="connsiteY14-520" fmla="*/ 731648 h 2027048"/>
                <a:gd name="connsiteX0-521" fmla="*/ 0 w 12192000"/>
                <a:gd name="connsiteY0-522" fmla="*/ 731648 h 2027048"/>
                <a:gd name="connsiteX1-523" fmla="*/ 840377 w 12192000"/>
                <a:gd name="connsiteY1-524" fmla="*/ 672 h 2027048"/>
                <a:gd name="connsiteX2-525" fmla="*/ 1915886 w 12192000"/>
                <a:gd name="connsiteY2-526" fmla="*/ 850484 h 2027048"/>
                <a:gd name="connsiteX3-527" fmla="*/ 3228703 w 12192000"/>
                <a:gd name="connsiteY3-528" fmla="*/ 649098 h 2027048"/>
                <a:gd name="connsiteX4-529" fmla="*/ 4499429 w 12192000"/>
                <a:gd name="connsiteY4-530" fmla="*/ 1169798 h 2027048"/>
                <a:gd name="connsiteX5-531" fmla="*/ 5460274 w 12192000"/>
                <a:gd name="connsiteY5-532" fmla="*/ 651638 h 2027048"/>
                <a:gd name="connsiteX6-533" fmla="*/ 6008914 w 12192000"/>
                <a:gd name="connsiteY6-534" fmla="*/ 1024655 h 2027048"/>
                <a:gd name="connsiteX7-535" fmla="*/ 7155543 w 12192000"/>
                <a:gd name="connsiteY7-536" fmla="*/ 806941 h 2027048"/>
                <a:gd name="connsiteX8-537" fmla="*/ 8389257 w 12192000"/>
                <a:gd name="connsiteY8-538" fmla="*/ 458598 h 2027048"/>
                <a:gd name="connsiteX9-539" fmla="*/ 9550400 w 12192000"/>
                <a:gd name="connsiteY9-540" fmla="*/ 618255 h 2027048"/>
                <a:gd name="connsiteX10-541" fmla="*/ 10914743 w 12192000"/>
                <a:gd name="connsiteY10-542" fmla="*/ 1053684 h 2027048"/>
                <a:gd name="connsiteX11-543" fmla="*/ 12192000 w 12192000"/>
                <a:gd name="connsiteY11-544" fmla="*/ 731648 h 2027048"/>
                <a:gd name="connsiteX12-545" fmla="*/ 12192000 w 12192000"/>
                <a:gd name="connsiteY12-546" fmla="*/ 2027048 h 2027048"/>
                <a:gd name="connsiteX13-547" fmla="*/ 0 w 12192000"/>
                <a:gd name="connsiteY13-548" fmla="*/ 2027048 h 2027048"/>
                <a:gd name="connsiteX14-549" fmla="*/ 0 w 12192000"/>
                <a:gd name="connsiteY14-550" fmla="*/ 731648 h 2027048"/>
                <a:gd name="connsiteX0-551" fmla="*/ 0 w 12192000"/>
                <a:gd name="connsiteY0-552" fmla="*/ 731648 h 2027048"/>
                <a:gd name="connsiteX1-553" fmla="*/ 840377 w 12192000"/>
                <a:gd name="connsiteY1-554" fmla="*/ 672 h 2027048"/>
                <a:gd name="connsiteX2-555" fmla="*/ 1915886 w 12192000"/>
                <a:gd name="connsiteY2-556" fmla="*/ 850484 h 2027048"/>
                <a:gd name="connsiteX3-557" fmla="*/ 3228703 w 12192000"/>
                <a:gd name="connsiteY3-558" fmla="*/ 649098 h 2027048"/>
                <a:gd name="connsiteX4-559" fmla="*/ 4499429 w 12192000"/>
                <a:gd name="connsiteY4-560" fmla="*/ 1169798 h 2027048"/>
                <a:gd name="connsiteX5-561" fmla="*/ 5460274 w 12192000"/>
                <a:gd name="connsiteY5-562" fmla="*/ 651638 h 2027048"/>
                <a:gd name="connsiteX6-563" fmla="*/ 6336574 w 12192000"/>
                <a:gd name="connsiteY6-564" fmla="*/ 1123715 h 2027048"/>
                <a:gd name="connsiteX7-565" fmla="*/ 7155543 w 12192000"/>
                <a:gd name="connsiteY7-566" fmla="*/ 806941 h 2027048"/>
                <a:gd name="connsiteX8-567" fmla="*/ 8389257 w 12192000"/>
                <a:gd name="connsiteY8-568" fmla="*/ 458598 h 2027048"/>
                <a:gd name="connsiteX9-569" fmla="*/ 9550400 w 12192000"/>
                <a:gd name="connsiteY9-570" fmla="*/ 618255 h 2027048"/>
                <a:gd name="connsiteX10-571" fmla="*/ 10914743 w 12192000"/>
                <a:gd name="connsiteY10-572" fmla="*/ 1053684 h 2027048"/>
                <a:gd name="connsiteX11-573" fmla="*/ 12192000 w 12192000"/>
                <a:gd name="connsiteY11-574" fmla="*/ 731648 h 2027048"/>
                <a:gd name="connsiteX12-575" fmla="*/ 12192000 w 12192000"/>
                <a:gd name="connsiteY12-576" fmla="*/ 2027048 h 2027048"/>
                <a:gd name="connsiteX13-577" fmla="*/ 0 w 12192000"/>
                <a:gd name="connsiteY13-578" fmla="*/ 2027048 h 2027048"/>
                <a:gd name="connsiteX14-579" fmla="*/ 0 w 12192000"/>
                <a:gd name="connsiteY14-580" fmla="*/ 731648 h 2027048"/>
                <a:gd name="connsiteX0-581" fmla="*/ 0 w 12192000"/>
                <a:gd name="connsiteY0-582" fmla="*/ 731648 h 2027048"/>
                <a:gd name="connsiteX1-583" fmla="*/ 840377 w 12192000"/>
                <a:gd name="connsiteY1-584" fmla="*/ 672 h 2027048"/>
                <a:gd name="connsiteX2-585" fmla="*/ 1915886 w 12192000"/>
                <a:gd name="connsiteY2-586" fmla="*/ 850484 h 2027048"/>
                <a:gd name="connsiteX3-587" fmla="*/ 3228703 w 12192000"/>
                <a:gd name="connsiteY3-588" fmla="*/ 649098 h 2027048"/>
                <a:gd name="connsiteX4-589" fmla="*/ 4499429 w 12192000"/>
                <a:gd name="connsiteY4-590" fmla="*/ 1169798 h 2027048"/>
                <a:gd name="connsiteX5-591" fmla="*/ 5460274 w 12192000"/>
                <a:gd name="connsiteY5-592" fmla="*/ 651638 h 2027048"/>
                <a:gd name="connsiteX6-593" fmla="*/ 6336574 w 12192000"/>
                <a:gd name="connsiteY6-594" fmla="*/ 1123715 h 2027048"/>
                <a:gd name="connsiteX7-595" fmla="*/ 8389257 w 12192000"/>
                <a:gd name="connsiteY7-596" fmla="*/ 458598 h 2027048"/>
                <a:gd name="connsiteX8-597" fmla="*/ 9550400 w 12192000"/>
                <a:gd name="connsiteY8-598" fmla="*/ 618255 h 2027048"/>
                <a:gd name="connsiteX9-599" fmla="*/ 10914743 w 12192000"/>
                <a:gd name="connsiteY9-600" fmla="*/ 1053684 h 2027048"/>
                <a:gd name="connsiteX10-601" fmla="*/ 12192000 w 12192000"/>
                <a:gd name="connsiteY10-602" fmla="*/ 731648 h 2027048"/>
                <a:gd name="connsiteX11-603" fmla="*/ 12192000 w 12192000"/>
                <a:gd name="connsiteY11-604" fmla="*/ 2027048 h 2027048"/>
                <a:gd name="connsiteX12-605" fmla="*/ 0 w 12192000"/>
                <a:gd name="connsiteY12-606" fmla="*/ 2027048 h 2027048"/>
                <a:gd name="connsiteX13-607" fmla="*/ 0 w 12192000"/>
                <a:gd name="connsiteY13-608" fmla="*/ 731648 h 2027048"/>
                <a:gd name="connsiteX0-609" fmla="*/ 0 w 12192000"/>
                <a:gd name="connsiteY0-610" fmla="*/ 731648 h 2027048"/>
                <a:gd name="connsiteX1-611" fmla="*/ 840377 w 12192000"/>
                <a:gd name="connsiteY1-612" fmla="*/ 672 h 2027048"/>
                <a:gd name="connsiteX2-613" fmla="*/ 1915886 w 12192000"/>
                <a:gd name="connsiteY2-614" fmla="*/ 850484 h 2027048"/>
                <a:gd name="connsiteX3-615" fmla="*/ 3228703 w 12192000"/>
                <a:gd name="connsiteY3-616" fmla="*/ 649098 h 2027048"/>
                <a:gd name="connsiteX4-617" fmla="*/ 4499429 w 12192000"/>
                <a:gd name="connsiteY4-618" fmla="*/ 1169798 h 2027048"/>
                <a:gd name="connsiteX5-619" fmla="*/ 5460274 w 12192000"/>
                <a:gd name="connsiteY5-620" fmla="*/ 651638 h 2027048"/>
                <a:gd name="connsiteX6-621" fmla="*/ 6336574 w 12192000"/>
                <a:gd name="connsiteY6-622" fmla="*/ 1123715 h 2027048"/>
                <a:gd name="connsiteX7-623" fmla="*/ 9550400 w 12192000"/>
                <a:gd name="connsiteY7-624" fmla="*/ 618255 h 2027048"/>
                <a:gd name="connsiteX8-625" fmla="*/ 10914743 w 12192000"/>
                <a:gd name="connsiteY8-626" fmla="*/ 1053684 h 2027048"/>
                <a:gd name="connsiteX9-627" fmla="*/ 12192000 w 12192000"/>
                <a:gd name="connsiteY9-628" fmla="*/ 731648 h 2027048"/>
                <a:gd name="connsiteX10-629" fmla="*/ 12192000 w 12192000"/>
                <a:gd name="connsiteY10-630" fmla="*/ 2027048 h 2027048"/>
                <a:gd name="connsiteX11-631" fmla="*/ 0 w 12192000"/>
                <a:gd name="connsiteY11-632" fmla="*/ 2027048 h 2027048"/>
                <a:gd name="connsiteX12-633" fmla="*/ 0 w 12192000"/>
                <a:gd name="connsiteY12-634" fmla="*/ 731648 h 2027048"/>
                <a:gd name="connsiteX0-635" fmla="*/ 0 w 12192000"/>
                <a:gd name="connsiteY0-636" fmla="*/ 731648 h 2027048"/>
                <a:gd name="connsiteX1-637" fmla="*/ 840377 w 12192000"/>
                <a:gd name="connsiteY1-638" fmla="*/ 672 h 2027048"/>
                <a:gd name="connsiteX2-639" fmla="*/ 1915886 w 12192000"/>
                <a:gd name="connsiteY2-640" fmla="*/ 850484 h 2027048"/>
                <a:gd name="connsiteX3-641" fmla="*/ 3228703 w 12192000"/>
                <a:gd name="connsiteY3-642" fmla="*/ 649098 h 2027048"/>
                <a:gd name="connsiteX4-643" fmla="*/ 4499429 w 12192000"/>
                <a:gd name="connsiteY4-644" fmla="*/ 1169798 h 2027048"/>
                <a:gd name="connsiteX5-645" fmla="*/ 5460274 w 12192000"/>
                <a:gd name="connsiteY5-646" fmla="*/ 651638 h 2027048"/>
                <a:gd name="connsiteX6-647" fmla="*/ 6336574 w 12192000"/>
                <a:gd name="connsiteY6-648" fmla="*/ 1123715 h 2027048"/>
                <a:gd name="connsiteX7-649" fmla="*/ 10914743 w 12192000"/>
                <a:gd name="connsiteY7-650" fmla="*/ 1053684 h 2027048"/>
                <a:gd name="connsiteX8-651" fmla="*/ 12192000 w 12192000"/>
                <a:gd name="connsiteY8-652" fmla="*/ 731648 h 2027048"/>
                <a:gd name="connsiteX9-653" fmla="*/ 12192000 w 12192000"/>
                <a:gd name="connsiteY9-654" fmla="*/ 2027048 h 2027048"/>
                <a:gd name="connsiteX10-655" fmla="*/ 0 w 12192000"/>
                <a:gd name="connsiteY10-656" fmla="*/ 2027048 h 2027048"/>
                <a:gd name="connsiteX11-657" fmla="*/ 0 w 12192000"/>
                <a:gd name="connsiteY11-658" fmla="*/ 731648 h 2027048"/>
                <a:gd name="connsiteX0-659" fmla="*/ 0 w 12192000"/>
                <a:gd name="connsiteY0-660" fmla="*/ 731648 h 2027048"/>
                <a:gd name="connsiteX1-661" fmla="*/ 840377 w 12192000"/>
                <a:gd name="connsiteY1-662" fmla="*/ 672 h 2027048"/>
                <a:gd name="connsiteX2-663" fmla="*/ 1915886 w 12192000"/>
                <a:gd name="connsiteY2-664" fmla="*/ 850484 h 2027048"/>
                <a:gd name="connsiteX3-665" fmla="*/ 3228703 w 12192000"/>
                <a:gd name="connsiteY3-666" fmla="*/ 649098 h 2027048"/>
                <a:gd name="connsiteX4-667" fmla="*/ 4499429 w 12192000"/>
                <a:gd name="connsiteY4-668" fmla="*/ 1169798 h 2027048"/>
                <a:gd name="connsiteX5-669" fmla="*/ 5460274 w 12192000"/>
                <a:gd name="connsiteY5-670" fmla="*/ 651638 h 2027048"/>
                <a:gd name="connsiteX6-671" fmla="*/ 6336574 w 12192000"/>
                <a:gd name="connsiteY6-672" fmla="*/ 1123715 h 2027048"/>
                <a:gd name="connsiteX7-673" fmla="*/ 12192000 w 12192000"/>
                <a:gd name="connsiteY7-674" fmla="*/ 731648 h 2027048"/>
                <a:gd name="connsiteX8-675" fmla="*/ 12192000 w 12192000"/>
                <a:gd name="connsiteY8-676" fmla="*/ 2027048 h 2027048"/>
                <a:gd name="connsiteX9-677" fmla="*/ 0 w 12192000"/>
                <a:gd name="connsiteY9-678" fmla="*/ 2027048 h 2027048"/>
                <a:gd name="connsiteX10-679" fmla="*/ 0 w 12192000"/>
                <a:gd name="connsiteY10-680" fmla="*/ 731648 h 2027048"/>
                <a:gd name="connsiteX0-681" fmla="*/ 0 w 12320071"/>
                <a:gd name="connsiteY0-682" fmla="*/ 731648 h 2027048"/>
                <a:gd name="connsiteX1-683" fmla="*/ 840377 w 12320071"/>
                <a:gd name="connsiteY1-684" fmla="*/ 672 h 2027048"/>
                <a:gd name="connsiteX2-685" fmla="*/ 1915886 w 12320071"/>
                <a:gd name="connsiteY2-686" fmla="*/ 850484 h 2027048"/>
                <a:gd name="connsiteX3-687" fmla="*/ 3228703 w 12320071"/>
                <a:gd name="connsiteY3-688" fmla="*/ 649098 h 2027048"/>
                <a:gd name="connsiteX4-689" fmla="*/ 4499429 w 12320071"/>
                <a:gd name="connsiteY4-690" fmla="*/ 1169798 h 2027048"/>
                <a:gd name="connsiteX5-691" fmla="*/ 5460274 w 12320071"/>
                <a:gd name="connsiteY5-692" fmla="*/ 651638 h 2027048"/>
                <a:gd name="connsiteX6-693" fmla="*/ 6336574 w 12320071"/>
                <a:gd name="connsiteY6-694" fmla="*/ 1123715 h 2027048"/>
                <a:gd name="connsiteX7-695" fmla="*/ 12192000 w 12320071"/>
                <a:gd name="connsiteY7-696" fmla="*/ 2027048 h 2027048"/>
                <a:gd name="connsiteX8-697" fmla="*/ 0 w 12320071"/>
                <a:gd name="connsiteY8-698" fmla="*/ 2027048 h 2027048"/>
                <a:gd name="connsiteX9-699" fmla="*/ 0 w 12320071"/>
                <a:gd name="connsiteY9-700" fmla="*/ 731648 h 2027048"/>
                <a:gd name="connsiteX0-701" fmla="*/ 0 w 7193074"/>
                <a:gd name="connsiteY0-702" fmla="*/ 731648 h 2056076"/>
                <a:gd name="connsiteX1-703" fmla="*/ 840377 w 7193074"/>
                <a:gd name="connsiteY1-704" fmla="*/ 672 h 2056076"/>
                <a:gd name="connsiteX2-705" fmla="*/ 1915886 w 7193074"/>
                <a:gd name="connsiteY2-706" fmla="*/ 850484 h 2056076"/>
                <a:gd name="connsiteX3-707" fmla="*/ 3228703 w 7193074"/>
                <a:gd name="connsiteY3-708" fmla="*/ 649098 h 2056076"/>
                <a:gd name="connsiteX4-709" fmla="*/ 4499429 w 7193074"/>
                <a:gd name="connsiteY4-710" fmla="*/ 1169798 h 2056076"/>
                <a:gd name="connsiteX5-711" fmla="*/ 5460274 w 7193074"/>
                <a:gd name="connsiteY5-712" fmla="*/ 651638 h 2056076"/>
                <a:gd name="connsiteX6-713" fmla="*/ 6336574 w 7193074"/>
                <a:gd name="connsiteY6-714" fmla="*/ 1123715 h 2056076"/>
                <a:gd name="connsiteX7-715" fmla="*/ 6415314 w 7193074"/>
                <a:gd name="connsiteY7-716" fmla="*/ 2056076 h 2056076"/>
                <a:gd name="connsiteX8-717" fmla="*/ 0 w 7193074"/>
                <a:gd name="connsiteY8-718" fmla="*/ 2027048 h 2056076"/>
                <a:gd name="connsiteX9-719" fmla="*/ 0 w 7193074"/>
                <a:gd name="connsiteY9-720" fmla="*/ 731648 h 2056076"/>
                <a:gd name="connsiteX0-721" fmla="*/ 0 w 6855448"/>
                <a:gd name="connsiteY0-722" fmla="*/ 731648 h 2056079"/>
                <a:gd name="connsiteX1-723" fmla="*/ 840377 w 6855448"/>
                <a:gd name="connsiteY1-724" fmla="*/ 672 h 2056079"/>
                <a:gd name="connsiteX2-725" fmla="*/ 1915886 w 6855448"/>
                <a:gd name="connsiteY2-726" fmla="*/ 850484 h 2056079"/>
                <a:gd name="connsiteX3-727" fmla="*/ 3228703 w 6855448"/>
                <a:gd name="connsiteY3-728" fmla="*/ 649098 h 2056079"/>
                <a:gd name="connsiteX4-729" fmla="*/ 4499429 w 6855448"/>
                <a:gd name="connsiteY4-730" fmla="*/ 1169798 h 2056079"/>
                <a:gd name="connsiteX5-731" fmla="*/ 5460274 w 6855448"/>
                <a:gd name="connsiteY5-732" fmla="*/ 651638 h 2056079"/>
                <a:gd name="connsiteX6-733" fmla="*/ 6336574 w 6855448"/>
                <a:gd name="connsiteY6-734" fmla="*/ 1123715 h 2056079"/>
                <a:gd name="connsiteX7-735" fmla="*/ 6415314 w 6855448"/>
                <a:gd name="connsiteY7-736" fmla="*/ 2056076 h 2056079"/>
                <a:gd name="connsiteX8-737" fmla="*/ 0 w 6855448"/>
                <a:gd name="connsiteY8-738" fmla="*/ 2027048 h 2056079"/>
                <a:gd name="connsiteX9-739" fmla="*/ 0 w 6855448"/>
                <a:gd name="connsiteY9-740" fmla="*/ 731648 h 2056079"/>
                <a:gd name="connsiteX0-741" fmla="*/ 0 w 6415314"/>
                <a:gd name="connsiteY0-742" fmla="*/ 731648 h 2056078"/>
                <a:gd name="connsiteX1-743" fmla="*/ 840377 w 6415314"/>
                <a:gd name="connsiteY1-744" fmla="*/ 672 h 2056078"/>
                <a:gd name="connsiteX2-745" fmla="*/ 1915886 w 6415314"/>
                <a:gd name="connsiteY2-746" fmla="*/ 850484 h 2056078"/>
                <a:gd name="connsiteX3-747" fmla="*/ 3228703 w 6415314"/>
                <a:gd name="connsiteY3-748" fmla="*/ 649098 h 2056078"/>
                <a:gd name="connsiteX4-749" fmla="*/ 4499429 w 6415314"/>
                <a:gd name="connsiteY4-750" fmla="*/ 1169798 h 2056078"/>
                <a:gd name="connsiteX5-751" fmla="*/ 5460274 w 6415314"/>
                <a:gd name="connsiteY5-752" fmla="*/ 651638 h 2056078"/>
                <a:gd name="connsiteX6-753" fmla="*/ 6336574 w 6415314"/>
                <a:gd name="connsiteY6-754" fmla="*/ 1123715 h 2056078"/>
                <a:gd name="connsiteX7-755" fmla="*/ 6415314 w 6415314"/>
                <a:gd name="connsiteY7-756" fmla="*/ 2056076 h 2056078"/>
                <a:gd name="connsiteX8-757" fmla="*/ 0 w 6415314"/>
                <a:gd name="connsiteY8-758" fmla="*/ 2027048 h 2056078"/>
                <a:gd name="connsiteX9-759" fmla="*/ 0 w 6415314"/>
                <a:gd name="connsiteY9-760" fmla="*/ 731648 h 2056078"/>
                <a:gd name="connsiteX0-761" fmla="*/ 0 w 6351814"/>
                <a:gd name="connsiteY0-762" fmla="*/ 731648 h 2056078"/>
                <a:gd name="connsiteX1-763" fmla="*/ 840377 w 6351814"/>
                <a:gd name="connsiteY1-764" fmla="*/ 672 h 2056078"/>
                <a:gd name="connsiteX2-765" fmla="*/ 1915886 w 6351814"/>
                <a:gd name="connsiteY2-766" fmla="*/ 850484 h 2056078"/>
                <a:gd name="connsiteX3-767" fmla="*/ 3228703 w 6351814"/>
                <a:gd name="connsiteY3-768" fmla="*/ 649098 h 2056078"/>
                <a:gd name="connsiteX4-769" fmla="*/ 4499429 w 6351814"/>
                <a:gd name="connsiteY4-770" fmla="*/ 1169798 h 2056078"/>
                <a:gd name="connsiteX5-771" fmla="*/ 5460274 w 6351814"/>
                <a:gd name="connsiteY5-772" fmla="*/ 651638 h 2056078"/>
                <a:gd name="connsiteX6-773" fmla="*/ 6336574 w 6351814"/>
                <a:gd name="connsiteY6-774" fmla="*/ 1123715 h 2056078"/>
                <a:gd name="connsiteX7-775" fmla="*/ 6351814 w 6351814"/>
                <a:gd name="connsiteY7-776" fmla="*/ 2056076 h 2056078"/>
                <a:gd name="connsiteX8-777" fmla="*/ 0 w 6351814"/>
                <a:gd name="connsiteY8-778" fmla="*/ 2027048 h 2056078"/>
                <a:gd name="connsiteX9-779" fmla="*/ 0 w 6351814"/>
                <a:gd name="connsiteY9-780" fmla="*/ 731648 h 2056078"/>
                <a:gd name="connsiteX0-781" fmla="*/ 0 w 6355956"/>
                <a:gd name="connsiteY0-782" fmla="*/ 731648 h 2056078"/>
                <a:gd name="connsiteX1-783" fmla="*/ 840377 w 6355956"/>
                <a:gd name="connsiteY1-784" fmla="*/ 672 h 2056078"/>
                <a:gd name="connsiteX2-785" fmla="*/ 1915886 w 6355956"/>
                <a:gd name="connsiteY2-786" fmla="*/ 850484 h 2056078"/>
                <a:gd name="connsiteX3-787" fmla="*/ 3228703 w 6355956"/>
                <a:gd name="connsiteY3-788" fmla="*/ 649098 h 2056078"/>
                <a:gd name="connsiteX4-789" fmla="*/ 4499429 w 6355956"/>
                <a:gd name="connsiteY4-790" fmla="*/ 1169798 h 2056078"/>
                <a:gd name="connsiteX5-791" fmla="*/ 5460274 w 6355956"/>
                <a:gd name="connsiteY5-792" fmla="*/ 651638 h 2056078"/>
                <a:gd name="connsiteX6-793" fmla="*/ 6348480 w 6355956"/>
                <a:gd name="connsiteY6-794" fmla="*/ 1123715 h 2056078"/>
                <a:gd name="connsiteX7-795" fmla="*/ 6351814 w 6355956"/>
                <a:gd name="connsiteY7-796" fmla="*/ 2056076 h 2056078"/>
                <a:gd name="connsiteX8-797" fmla="*/ 0 w 6355956"/>
                <a:gd name="connsiteY8-798" fmla="*/ 2027048 h 2056078"/>
                <a:gd name="connsiteX9-799" fmla="*/ 0 w 6355956"/>
                <a:gd name="connsiteY9-800" fmla="*/ 731648 h 2056078"/>
                <a:gd name="connsiteX0-801" fmla="*/ 0 w 6351814"/>
                <a:gd name="connsiteY0-802" fmla="*/ 731648 h 2056078"/>
                <a:gd name="connsiteX1-803" fmla="*/ 840377 w 6351814"/>
                <a:gd name="connsiteY1-804" fmla="*/ 672 h 2056078"/>
                <a:gd name="connsiteX2-805" fmla="*/ 1915886 w 6351814"/>
                <a:gd name="connsiteY2-806" fmla="*/ 850484 h 2056078"/>
                <a:gd name="connsiteX3-807" fmla="*/ 3228703 w 6351814"/>
                <a:gd name="connsiteY3-808" fmla="*/ 649098 h 2056078"/>
                <a:gd name="connsiteX4-809" fmla="*/ 4499429 w 6351814"/>
                <a:gd name="connsiteY4-810" fmla="*/ 1169798 h 2056078"/>
                <a:gd name="connsiteX5-811" fmla="*/ 5460274 w 6351814"/>
                <a:gd name="connsiteY5-812" fmla="*/ 651638 h 2056078"/>
                <a:gd name="connsiteX6-813" fmla="*/ 6348480 w 6351814"/>
                <a:gd name="connsiteY6-814" fmla="*/ 1123715 h 2056078"/>
                <a:gd name="connsiteX7-815" fmla="*/ 6351814 w 6351814"/>
                <a:gd name="connsiteY7-816" fmla="*/ 2056076 h 2056078"/>
                <a:gd name="connsiteX8-817" fmla="*/ 0 w 6351814"/>
                <a:gd name="connsiteY8-818" fmla="*/ 2027048 h 2056078"/>
                <a:gd name="connsiteX9-819" fmla="*/ 0 w 6351814"/>
                <a:gd name="connsiteY9-820" fmla="*/ 731648 h 2056078"/>
                <a:gd name="connsiteX0-821" fmla="*/ 0 w 6356576"/>
                <a:gd name="connsiteY0-822" fmla="*/ 731648 h 2051315"/>
                <a:gd name="connsiteX1-823" fmla="*/ 840377 w 6356576"/>
                <a:gd name="connsiteY1-824" fmla="*/ 672 h 2051315"/>
                <a:gd name="connsiteX2-825" fmla="*/ 1915886 w 6356576"/>
                <a:gd name="connsiteY2-826" fmla="*/ 850484 h 2051315"/>
                <a:gd name="connsiteX3-827" fmla="*/ 3228703 w 6356576"/>
                <a:gd name="connsiteY3-828" fmla="*/ 649098 h 2051315"/>
                <a:gd name="connsiteX4-829" fmla="*/ 4499429 w 6356576"/>
                <a:gd name="connsiteY4-830" fmla="*/ 1169798 h 2051315"/>
                <a:gd name="connsiteX5-831" fmla="*/ 5460274 w 6356576"/>
                <a:gd name="connsiteY5-832" fmla="*/ 651638 h 2051315"/>
                <a:gd name="connsiteX6-833" fmla="*/ 6348480 w 6356576"/>
                <a:gd name="connsiteY6-834" fmla="*/ 1123715 h 2051315"/>
                <a:gd name="connsiteX7-835" fmla="*/ 6356576 w 6356576"/>
                <a:gd name="connsiteY7-836" fmla="*/ 2051313 h 2051315"/>
                <a:gd name="connsiteX8-837" fmla="*/ 0 w 6356576"/>
                <a:gd name="connsiteY8-838" fmla="*/ 2027048 h 2051315"/>
                <a:gd name="connsiteX9-839" fmla="*/ 0 w 6356576"/>
                <a:gd name="connsiteY9-840" fmla="*/ 731648 h 2051315"/>
                <a:gd name="connsiteX0-841" fmla="*/ 0 w 6356576"/>
                <a:gd name="connsiteY0-842" fmla="*/ 1068125 h 2387792"/>
                <a:gd name="connsiteX1-843" fmla="*/ 840377 w 6356576"/>
                <a:gd name="connsiteY1-844" fmla="*/ 337149 h 2387792"/>
                <a:gd name="connsiteX2-845" fmla="*/ 1915886 w 6356576"/>
                <a:gd name="connsiteY2-846" fmla="*/ 1186961 h 2387792"/>
                <a:gd name="connsiteX3-847" fmla="*/ 3266803 w 6356576"/>
                <a:gd name="connsiteY3-848" fmla="*/ 3611 h 2387792"/>
                <a:gd name="connsiteX4-849" fmla="*/ 4499429 w 6356576"/>
                <a:gd name="connsiteY4-850" fmla="*/ 1506275 h 2387792"/>
                <a:gd name="connsiteX5-851" fmla="*/ 5460274 w 6356576"/>
                <a:gd name="connsiteY5-852" fmla="*/ 988115 h 2387792"/>
                <a:gd name="connsiteX6-853" fmla="*/ 6348480 w 6356576"/>
                <a:gd name="connsiteY6-854" fmla="*/ 1460192 h 2387792"/>
                <a:gd name="connsiteX7-855" fmla="*/ 6356576 w 6356576"/>
                <a:gd name="connsiteY7-856" fmla="*/ 2387790 h 2387792"/>
                <a:gd name="connsiteX8-857" fmla="*/ 0 w 6356576"/>
                <a:gd name="connsiteY8-858" fmla="*/ 2363525 h 2387792"/>
                <a:gd name="connsiteX9-859" fmla="*/ 0 w 6356576"/>
                <a:gd name="connsiteY9-860" fmla="*/ 1068125 h 2387792"/>
                <a:gd name="connsiteX0-861" fmla="*/ 0 w 6356576"/>
                <a:gd name="connsiteY0-862" fmla="*/ 2799773 h 4119440"/>
                <a:gd name="connsiteX1-863" fmla="*/ 840377 w 6356576"/>
                <a:gd name="connsiteY1-864" fmla="*/ 2068797 h 4119440"/>
                <a:gd name="connsiteX2-865" fmla="*/ 1915886 w 6356576"/>
                <a:gd name="connsiteY2-866" fmla="*/ 2918609 h 4119440"/>
                <a:gd name="connsiteX3-867" fmla="*/ 3266803 w 6356576"/>
                <a:gd name="connsiteY3-868" fmla="*/ 1735259 h 4119440"/>
                <a:gd name="connsiteX4-869" fmla="*/ 4518479 w 6356576"/>
                <a:gd name="connsiteY4-870" fmla="*/ 100 h 4119440"/>
                <a:gd name="connsiteX5-871" fmla="*/ 5460274 w 6356576"/>
                <a:gd name="connsiteY5-872" fmla="*/ 2719763 h 4119440"/>
                <a:gd name="connsiteX6-873" fmla="*/ 6348480 w 6356576"/>
                <a:gd name="connsiteY6-874" fmla="*/ 3191840 h 4119440"/>
                <a:gd name="connsiteX7-875" fmla="*/ 6356576 w 6356576"/>
                <a:gd name="connsiteY7-876" fmla="*/ 4119438 h 4119440"/>
                <a:gd name="connsiteX8-877" fmla="*/ 0 w 6356576"/>
                <a:gd name="connsiteY8-878" fmla="*/ 4095173 h 4119440"/>
                <a:gd name="connsiteX9-879" fmla="*/ 0 w 6356576"/>
                <a:gd name="connsiteY9-880" fmla="*/ 2799773 h 4119440"/>
                <a:gd name="connsiteX0-881" fmla="*/ 0 w 6356576"/>
                <a:gd name="connsiteY0-882" fmla="*/ 2806850 h 4126517"/>
                <a:gd name="connsiteX1-883" fmla="*/ 840377 w 6356576"/>
                <a:gd name="connsiteY1-884" fmla="*/ 2075874 h 4126517"/>
                <a:gd name="connsiteX2-885" fmla="*/ 1915886 w 6356576"/>
                <a:gd name="connsiteY2-886" fmla="*/ 2925686 h 4126517"/>
                <a:gd name="connsiteX3-887" fmla="*/ 3266803 w 6356576"/>
                <a:gd name="connsiteY3-888" fmla="*/ 1742336 h 4126517"/>
                <a:gd name="connsiteX4-889" fmla="*/ 4518479 w 6356576"/>
                <a:gd name="connsiteY4-890" fmla="*/ 7177 h 4126517"/>
                <a:gd name="connsiteX5-891" fmla="*/ 5460274 w 6356576"/>
                <a:gd name="connsiteY5-892" fmla="*/ 2726840 h 4126517"/>
                <a:gd name="connsiteX6-893" fmla="*/ 6348480 w 6356576"/>
                <a:gd name="connsiteY6-894" fmla="*/ 3198917 h 4126517"/>
                <a:gd name="connsiteX7-895" fmla="*/ 6356576 w 6356576"/>
                <a:gd name="connsiteY7-896" fmla="*/ 4126515 h 4126517"/>
                <a:gd name="connsiteX8-897" fmla="*/ 0 w 6356576"/>
                <a:gd name="connsiteY8-898" fmla="*/ 4102250 h 4126517"/>
                <a:gd name="connsiteX9-899" fmla="*/ 0 w 6356576"/>
                <a:gd name="connsiteY9-900" fmla="*/ 2806850 h 4126517"/>
                <a:gd name="connsiteX0-901" fmla="*/ 0 w 6356576"/>
                <a:gd name="connsiteY0-902" fmla="*/ 2809815 h 4129482"/>
                <a:gd name="connsiteX1-903" fmla="*/ 840377 w 6356576"/>
                <a:gd name="connsiteY1-904" fmla="*/ 2078839 h 4129482"/>
                <a:gd name="connsiteX2-905" fmla="*/ 1915886 w 6356576"/>
                <a:gd name="connsiteY2-906" fmla="*/ 2928651 h 4129482"/>
                <a:gd name="connsiteX3-907" fmla="*/ 3266803 w 6356576"/>
                <a:gd name="connsiteY3-908" fmla="*/ 1745301 h 4129482"/>
                <a:gd name="connsiteX4-909" fmla="*/ 4518479 w 6356576"/>
                <a:gd name="connsiteY4-910" fmla="*/ 10142 h 4129482"/>
                <a:gd name="connsiteX5-911" fmla="*/ 5460274 w 6356576"/>
                <a:gd name="connsiteY5-912" fmla="*/ 2729805 h 4129482"/>
                <a:gd name="connsiteX6-913" fmla="*/ 6348480 w 6356576"/>
                <a:gd name="connsiteY6-914" fmla="*/ 3201882 h 4129482"/>
                <a:gd name="connsiteX7-915" fmla="*/ 6356576 w 6356576"/>
                <a:gd name="connsiteY7-916" fmla="*/ 4129480 h 4129482"/>
                <a:gd name="connsiteX8-917" fmla="*/ 0 w 6356576"/>
                <a:gd name="connsiteY8-918" fmla="*/ 4105215 h 4129482"/>
                <a:gd name="connsiteX9-919" fmla="*/ 0 w 6356576"/>
                <a:gd name="connsiteY9-920" fmla="*/ 2809815 h 4129482"/>
                <a:gd name="connsiteX0-921" fmla="*/ 0 w 6356576"/>
                <a:gd name="connsiteY0-922" fmla="*/ 2810974 h 4130641"/>
                <a:gd name="connsiteX1-923" fmla="*/ 840377 w 6356576"/>
                <a:gd name="connsiteY1-924" fmla="*/ 2079998 h 4130641"/>
                <a:gd name="connsiteX2-925" fmla="*/ 1915886 w 6356576"/>
                <a:gd name="connsiteY2-926" fmla="*/ 2929810 h 4130641"/>
                <a:gd name="connsiteX3-927" fmla="*/ 3266803 w 6356576"/>
                <a:gd name="connsiteY3-928" fmla="*/ 1746460 h 4130641"/>
                <a:gd name="connsiteX4-929" fmla="*/ 4518479 w 6356576"/>
                <a:gd name="connsiteY4-930" fmla="*/ 11301 h 4130641"/>
                <a:gd name="connsiteX5-931" fmla="*/ 5698399 w 6356576"/>
                <a:gd name="connsiteY5-932" fmla="*/ 2412490 h 4130641"/>
                <a:gd name="connsiteX6-933" fmla="*/ 6348480 w 6356576"/>
                <a:gd name="connsiteY6-934" fmla="*/ 3203041 h 4130641"/>
                <a:gd name="connsiteX7-935" fmla="*/ 6356576 w 6356576"/>
                <a:gd name="connsiteY7-936" fmla="*/ 4130639 h 4130641"/>
                <a:gd name="connsiteX8-937" fmla="*/ 0 w 6356576"/>
                <a:gd name="connsiteY8-938" fmla="*/ 4106374 h 4130641"/>
                <a:gd name="connsiteX9-939" fmla="*/ 0 w 6356576"/>
                <a:gd name="connsiteY9-940" fmla="*/ 2810974 h 4130641"/>
                <a:gd name="connsiteX0-941" fmla="*/ 0 w 6356576"/>
                <a:gd name="connsiteY0-942" fmla="*/ 2810974 h 4130641"/>
                <a:gd name="connsiteX1-943" fmla="*/ 840377 w 6356576"/>
                <a:gd name="connsiteY1-944" fmla="*/ 2079998 h 4130641"/>
                <a:gd name="connsiteX2-945" fmla="*/ 1915886 w 6356576"/>
                <a:gd name="connsiteY2-946" fmla="*/ 2929810 h 4130641"/>
                <a:gd name="connsiteX3-947" fmla="*/ 3266803 w 6356576"/>
                <a:gd name="connsiteY3-948" fmla="*/ 1746460 h 4130641"/>
                <a:gd name="connsiteX4-949" fmla="*/ 4518479 w 6356576"/>
                <a:gd name="connsiteY4-950" fmla="*/ 11301 h 4130641"/>
                <a:gd name="connsiteX5-951" fmla="*/ 5698399 w 6356576"/>
                <a:gd name="connsiteY5-952" fmla="*/ 2412490 h 4130641"/>
                <a:gd name="connsiteX6-953" fmla="*/ 6348480 w 6356576"/>
                <a:gd name="connsiteY6-954" fmla="*/ 3203041 h 4130641"/>
                <a:gd name="connsiteX7-955" fmla="*/ 6356576 w 6356576"/>
                <a:gd name="connsiteY7-956" fmla="*/ 4130639 h 4130641"/>
                <a:gd name="connsiteX8-957" fmla="*/ 0 w 6356576"/>
                <a:gd name="connsiteY8-958" fmla="*/ 4106374 h 4130641"/>
                <a:gd name="connsiteX9-959" fmla="*/ 0 w 6356576"/>
                <a:gd name="connsiteY9-960" fmla="*/ 2810974 h 4130641"/>
                <a:gd name="connsiteX0-961" fmla="*/ 0 w 6356576"/>
                <a:gd name="connsiteY0-962" fmla="*/ 2810974 h 4130641"/>
                <a:gd name="connsiteX1-963" fmla="*/ 840377 w 6356576"/>
                <a:gd name="connsiteY1-964" fmla="*/ 2079998 h 4130641"/>
                <a:gd name="connsiteX2-965" fmla="*/ 1915886 w 6356576"/>
                <a:gd name="connsiteY2-966" fmla="*/ 2929810 h 4130641"/>
                <a:gd name="connsiteX3-967" fmla="*/ 3200128 w 6356576"/>
                <a:gd name="connsiteY3-968" fmla="*/ 1534144 h 4130641"/>
                <a:gd name="connsiteX4-969" fmla="*/ 4518479 w 6356576"/>
                <a:gd name="connsiteY4-970" fmla="*/ 11301 h 4130641"/>
                <a:gd name="connsiteX5-971" fmla="*/ 5698399 w 6356576"/>
                <a:gd name="connsiteY5-972" fmla="*/ 2412490 h 4130641"/>
                <a:gd name="connsiteX6-973" fmla="*/ 6348480 w 6356576"/>
                <a:gd name="connsiteY6-974" fmla="*/ 3203041 h 4130641"/>
                <a:gd name="connsiteX7-975" fmla="*/ 6356576 w 6356576"/>
                <a:gd name="connsiteY7-976" fmla="*/ 4130639 h 4130641"/>
                <a:gd name="connsiteX8-977" fmla="*/ 0 w 6356576"/>
                <a:gd name="connsiteY8-978" fmla="*/ 4106374 h 4130641"/>
                <a:gd name="connsiteX9-979" fmla="*/ 0 w 6356576"/>
                <a:gd name="connsiteY9-980" fmla="*/ 2810974 h 4130641"/>
                <a:gd name="connsiteX0-981" fmla="*/ 0 w 6356576"/>
                <a:gd name="connsiteY0-982" fmla="*/ 2810974 h 4130641"/>
                <a:gd name="connsiteX1-983" fmla="*/ 840377 w 6356576"/>
                <a:gd name="connsiteY1-984" fmla="*/ 2079998 h 4130641"/>
                <a:gd name="connsiteX2-985" fmla="*/ 1915886 w 6356576"/>
                <a:gd name="connsiteY2-986" fmla="*/ 2929810 h 4130641"/>
                <a:gd name="connsiteX3-987" fmla="*/ 3200128 w 6356576"/>
                <a:gd name="connsiteY3-988" fmla="*/ 1534144 h 4130641"/>
                <a:gd name="connsiteX4-989" fmla="*/ 4518479 w 6356576"/>
                <a:gd name="connsiteY4-990" fmla="*/ 11301 h 4130641"/>
                <a:gd name="connsiteX5-991" fmla="*/ 5698399 w 6356576"/>
                <a:gd name="connsiteY5-992" fmla="*/ 2412490 h 4130641"/>
                <a:gd name="connsiteX6-993" fmla="*/ 6348480 w 6356576"/>
                <a:gd name="connsiteY6-994" fmla="*/ 3203041 h 4130641"/>
                <a:gd name="connsiteX7-995" fmla="*/ 6356576 w 6356576"/>
                <a:gd name="connsiteY7-996" fmla="*/ 4130639 h 4130641"/>
                <a:gd name="connsiteX8-997" fmla="*/ 0 w 6356576"/>
                <a:gd name="connsiteY8-998" fmla="*/ 4106374 h 4130641"/>
                <a:gd name="connsiteX9-999" fmla="*/ 0 w 6356576"/>
                <a:gd name="connsiteY9-1000" fmla="*/ 2810974 h 4130641"/>
                <a:gd name="connsiteX0-1001" fmla="*/ 0 w 6356576"/>
                <a:gd name="connsiteY0-1002" fmla="*/ 2810974 h 4140257"/>
                <a:gd name="connsiteX1-1003" fmla="*/ 840377 w 6356576"/>
                <a:gd name="connsiteY1-1004" fmla="*/ 2079998 h 4140257"/>
                <a:gd name="connsiteX2-1005" fmla="*/ 1915886 w 6356576"/>
                <a:gd name="connsiteY2-1006" fmla="*/ 2929810 h 4140257"/>
                <a:gd name="connsiteX3-1007" fmla="*/ 3200128 w 6356576"/>
                <a:gd name="connsiteY3-1008" fmla="*/ 1534144 h 4140257"/>
                <a:gd name="connsiteX4-1009" fmla="*/ 4518479 w 6356576"/>
                <a:gd name="connsiteY4-1010" fmla="*/ 11301 h 4140257"/>
                <a:gd name="connsiteX5-1011" fmla="*/ 5698399 w 6356576"/>
                <a:gd name="connsiteY5-1012" fmla="*/ 2412490 h 4140257"/>
                <a:gd name="connsiteX6-1013" fmla="*/ 6348480 w 6356576"/>
                <a:gd name="connsiteY6-1014" fmla="*/ 3203041 h 4140257"/>
                <a:gd name="connsiteX7-1015" fmla="*/ 6356576 w 6356576"/>
                <a:gd name="connsiteY7-1016" fmla="*/ 4130639 h 4140257"/>
                <a:gd name="connsiteX8-1017" fmla="*/ 6742 w 6356576"/>
                <a:gd name="connsiteY8-1018" fmla="*/ 4140257 h 4140257"/>
                <a:gd name="connsiteX9-1019" fmla="*/ 0 w 6356576"/>
                <a:gd name="connsiteY9-1020" fmla="*/ 2810974 h 41402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6356576" h="4140257">
                  <a:moveTo>
                    <a:pt x="0" y="2810974"/>
                  </a:moveTo>
                  <a:cubicBezTo>
                    <a:pt x="285448" y="2811881"/>
                    <a:pt x="379669" y="2109571"/>
                    <a:pt x="840377" y="2079998"/>
                  </a:cubicBezTo>
                  <a:cubicBezTo>
                    <a:pt x="1303383" y="2051574"/>
                    <a:pt x="1651000" y="2935374"/>
                    <a:pt x="1915886" y="2929810"/>
                  </a:cubicBezTo>
                  <a:cubicBezTo>
                    <a:pt x="2328092" y="2909732"/>
                    <a:pt x="2696482" y="1455162"/>
                    <a:pt x="3200128" y="1534144"/>
                  </a:cubicBezTo>
                  <a:cubicBezTo>
                    <a:pt x="3900291" y="1599681"/>
                    <a:pt x="4075491" y="-126233"/>
                    <a:pt x="4518479" y="11301"/>
                  </a:cubicBezTo>
                  <a:cubicBezTo>
                    <a:pt x="4932287" y="-193829"/>
                    <a:pt x="5267446" y="2462322"/>
                    <a:pt x="5698399" y="2412490"/>
                  </a:cubicBezTo>
                  <a:cubicBezTo>
                    <a:pt x="6031865" y="2384791"/>
                    <a:pt x="6159794" y="3207879"/>
                    <a:pt x="6348480" y="3203041"/>
                  </a:cubicBezTo>
                  <a:cubicBezTo>
                    <a:pt x="6351247" y="3208438"/>
                    <a:pt x="6352222" y="4132484"/>
                    <a:pt x="6356576" y="4130639"/>
                  </a:cubicBezTo>
                  <a:lnTo>
                    <a:pt x="6742" y="4140257"/>
                  </a:lnTo>
                  <a:cubicBezTo>
                    <a:pt x="6742" y="3708457"/>
                    <a:pt x="0" y="3242774"/>
                    <a:pt x="0" y="2810974"/>
                  </a:cubicBezTo>
                  <a:close/>
                </a:path>
              </a:pathLst>
            </a:custGeom>
            <a:solidFill>
              <a:srgbClr val="6992E5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id-ID" sz="140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1440463" y="621580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0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2268568" y="621580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5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12" name="TextBox 6"/>
            <p:cNvSpPr txBox="1"/>
            <p:nvPr/>
          </p:nvSpPr>
          <p:spPr>
            <a:xfrm>
              <a:off x="3076745" y="621580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10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13" name="TextBox 7"/>
            <p:cNvSpPr txBox="1"/>
            <p:nvPr/>
          </p:nvSpPr>
          <p:spPr>
            <a:xfrm>
              <a:off x="3971885" y="621580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15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4847095" y="621580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20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15" name="TextBox 9"/>
            <p:cNvSpPr txBox="1"/>
            <p:nvPr/>
          </p:nvSpPr>
          <p:spPr>
            <a:xfrm>
              <a:off x="5776656" y="621580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25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6686288" y="621580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30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cxnSp>
          <p:nvCxnSpPr>
            <p:cNvPr id="17" name="Straight Connector 12"/>
            <p:cNvCxnSpPr/>
            <p:nvPr/>
          </p:nvCxnSpPr>
          <p:spPr>
            <a:xfrm flipV="1">
              <a:off x="5753970" y="2697590"/>
              <a:ext cx="0" cy="333970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"/>
            <p:cNvCxnSpPr/>
            <p:nvPr/>
          </p:nvCxnSpPr>
          <p:spPr>
            <a:xfrm flipV="1">
              <a:off x="1682163" y="2020772"/>
              <a:ext cx="0" cy="401652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22"/>
            <p:cNvGrpSpPr/>
            <p:nvPr/>
          </p:nvGrpSpPr>
          <p:grpSpPr>
            <a:xfrm>
              <a:off x="1602357" y="2553636"/>
              <a:ext cx="159612" cy="159610"/>
              <a:chOff x="4694213" y="4218039"/>
              <a:chExt cx="191729" cy="191729"/>
            </a:xfrm>
            <a:effectLst>
              <a:outerShdw blurRad="4064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Oval 23"/>
              <p:cNvSpPr/>
              <p:nvPr/>
            </p:nvSpPr>
            <p:spPr>
              <a:xfrm>
                <a:off x="4694213" y="4218039"/>
                <a:ext cx="191729" cy="1917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endParaRPr>
              </a:p>
            </p:txBody>
          </p:sp>
          <p:sp>
            <p:nvSpPr>
              <p:cNvPr id="21" name="Oval 24"/>
              <p:cNvSpPr/>
              <p:nvPr/>
            </p:nvSpPr>
            <p:spPr>
              <a:xfrm>
                <a:off x="4722632" y="4246459"/>
                <a:ext cx="134890" cy="134888"/>
              </a:xfrm>
              <a:prstGeom prst="ellipse">
                <a:avLst/>
              </a:prstGeom>
              <a:solidFill>
                <a:srgbClr val="6992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22" name="Group 30"/>
            <p:cNvGrpSpPr/>
            <p:nvPr/>
          </p:nvGrpSpPr>
          <p:grpSpPr>
            <a:xfrm>
              <a:off x="853807" y="1412549"/>
              <a:ext cx="1684897" cy="534335"/>
              <a:chOff x="134026" y="1395296"/>
              <a:chExt cx="1684897" cy="534335"/>
            </a:xfrm>
          </p:grpSpPr>
          <p:grpSp>
            <p:nvGrpSpPr>
              <p:cNvPr id="23" name="Group 25"/>
              <p:cNvGrpSpPr/>
              <p:nvPr/>
            </p:nvGrpSpPr>
            <p:grpSpPr>
              <a:xfrm>
                <a:off x="134026" y="1395296"/>
                <a:ext cx="1684897" cy="534335"/>
                <a:chOff x="3681164" y="3466438"/>
                <a:chExt cx="2136512" cy="677558"/>
              </a:xfrm>
              <a:solidFill>
                <a:schemeClr val="bg1"/>
              </a:solidFill>
              <a:effectLst>
                <a:outerShdw blurRad="1270000" dist="482600" dir="5400000" sx="60000" sy="6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5" name="Rectangle: Rounded Corners 26"/>
                <p:cNvSpPr/>
                <p:nvPr/>
              </p:nvSpPr>
              <p:spPr>
                <a:xfrm>
                  <a:off x="3681164" y="3466438"/>
                  <a:ext cx="2136512" cy="545384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sym typeface="Century Gothic" panose="020B0502020202020204" pitchFamily="34" charset="0"/>
                  </a:endParaRPr>
                </a:p>
              </p:txBody>
            </p:sp>
            <p:sp>
              <p:nvSpPr>
                <p:cNvPr id="26" name="Isosceles Triangle 27"/>
                <p:cNvSpPr/>
                <p:nvPr/>
              </p:nvSpPr>
              <p:spPr>
                <a:xfrm flipV="1">
                  <a:off x="4648364" y="4050905"/>
                  <a:ext cx="166371" cy="93091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sym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4" name="TextBox 28"/>
              <p:cNvSpPr txBox="1"/>
              <p:nvPr/>
            </p:nvSpPr>
            <p:spPr>
              <a:xfrm>
                <a:off x="221982" y="1440484"/>
                <a:ext cx="1508984" cy="34295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Segoe UI" panose="020B0502040204020203" pitchFamily="34" charset="0"/>
                    <a:sym typeface="Century Gothic" panose="020B0502020202020204" pitchFamily="34" charset="0"/>
                  </a:rPr>
                  <a:t>成交62489单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Segoe UI" panose="020B0502040204020203" pitchFamily="34" charset="0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27" name="Group 31"/>
            <p:cNvGrpSpPr/>
            <p:nvPr/>
          </p:nvGrpSpPr>
          <p:grpSpPr>
            <a:xfrm>
              <a:off x="5674164" y="3172672"/>
              <a:ext cx="159612" cy="159610"/>
              <a:chOff x="4694213" y="4218039"/>
              <a:chExt cx="191729" cy="191729"/>
            </a:xfrm>
            <a:effectLst>
              <a:outerShdw blurRad="4064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Oval 32"/>
              <p:cNvSpPr/>
              <p:nvPr/>
            </p:nvSpPr>
            <p:spPr>
              <a:xfrm>
                <a:off x="4694213" y="4218039"/>
                <a:ext cx="191729" cy="1917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endParaRPr>
              </a:p>
            </p:txBody>
          </p:sp>
          <p:sp>
            <p:nvSpPr>
              <p:cNvPr id="29" name="Oval 33"/>
              <p:cNvSpPr/>
              <p:nvPr/>
            </p:nvSpPr>
            <p:spPr>
              <a:xfrm>
                <a:off x="4722632" y="4246459"/>
                <a:ext cx="134890" cy="134888"/>
              </a:xfrm>
              <a:prstGeom prst="ellipse">
                <a:avLst/>
              </a:prstGeom>
              <a:solidFill>
                <a:srgbClr val="6992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30" name="Group 34"/>
            <p:cNvGrpSpPr/>
            <p:nvPr/>
          </p:nvGrpSpPr>
          <p:grpSpPr>
            <a:xfrm>
              <a:off x="4774714" y="2106640"/>
              <a:ext cx="1992342" cy="503141"/>
              <a:chOff x="-16874" y="1426490"/>
              <a:chExt cx="1992342" cy="503141"/>
            </a:xfrm>
          </p:grpSpPr>
          <p:grpSp>
            <p:nvGrpSpPr>
              <p:cNvPr id="31" name="Group 35"/>
              <p:cNvGrpSpPr/>
              <p:nvPr/>
            </p:nvGrpSpPr>
            <p:grpSpPr>
              <a:xfrm>
                <a:off x="196156" y="1426490"/>
                <a:ext cx="1567084" cy="503141"/>
                <a:chOff x="3759948" y="3505994"/>
                <a:chExt cx="1987120" cy="638002"/>
              </a:xfrm>
              <a:solidFill>
                <a:schemeClr val="bg1"/>
              </a:solidFill>
              <a:effectLst>
                <a:outerShdw blurRad="1270000" dist="482600" dir="5400000" sx="60000" sy="6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" name="Rectangle: Rounded Corners 37"/>
                <p:cNvSpPr/>
                <p:nvPr/>
              </p:nvSpPr>
              <p:spPr>
                <a:xfrm>
                  <a:off x="3759948" y="3505994"/>
                  <a:ext cx="1987120" cy="545384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sym typeface="Century Gothic" panose="020B0502020202020204" pitchFamily="34" charset="0"/>
                  </a:endParaRPr>
                </a:p>
              </p:txBody>
            </p:sp>
            <p:sp>
              <p:nvSpPr>
                <p:cNvPr id="34" name="Isosceles Triangle 38"/>
                <p:cNvSpPr/>
                <p:nvPr/>
              </p:nvSpPr>
              <p:spPr>
                <a:xfrm flipV="1">
                  <a:off x="4648364" y="4050905"/>
                  <a:ext cx="166371" cy="93091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sym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2" name="TextBox 36"/>
              <p:cNvSpPr txBox="1"/>
              <p:nvPr/>
            </p:nvSpPr>
            <p:spPr>
              <a:xfrm>
                <a:off x="-16874" y="1442629"/>
                <a:ext cx="1992342" cy="38491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Segoe UI" panose="020B0502040204020203" pitchFamily="34" charset="0"/>
                    <a:sym typeface="Century Gothic" panose="020B0502020202020204" pitchFamily="34" charset="0"/>
                  </a:rPr>
                  <a:t>拓客53414人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Segoe UI" panose="020B0502040204020203" pitchFamily="34" charset="0"/>
                  <a:sym typeface="Century Gothic" panose="020B0502020202020204" pitchFamily="34" charset="0"/>
                </a:endParaRPr>
              </a:p>
            </p:txBody>
          </p:sp>
        </p:grpSp>
      </p:grpSp>
      <p:sp>
        <p:nvSpPr>
          <p:cNvPr id="35" name="Rectangle 41"/>
          <p:cNvSpPr/>
          <p:nvPr/>
        </p:nvSpPr>
        <p:spPr>
          <a:xfrm>
            <a:off x="7667530" y="2539148"/>
            <a:ext cx="2962362" cy="1706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▶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拓客人数：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53414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人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▶</a:t>
            </a:r>
            <a:r>
              <a:rPr lang="en-US" altLang="zh-CN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成交单量：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62489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单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▶</a:t>
            </a:r>
            <a:r>
              <a:rPr lang="en-US" altLang="zh-CN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平均客单价：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1021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元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▶</a:t>
            </a:r>
            <a:r>
              <a:rPr lang="en-US" altLang="zh-CN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人均复购：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1.17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单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▶</a:t>
            </a:r>
            <a:r>
              <a:rPr lang="en-US" altLang="zh-CN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总成交客额：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6300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万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7" name="Text Placeholder 2"/>
          <p:cNvSpPr txBox="1"/>
          <p:nvPr/>
        </p:nvSpPr>
        <p:spPr>
          <a:xfrm>
            <a:off x="7667625" y="2125345"/>
            <a:ext cx="26924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lvl="0" algn="dist">
              <a:defRPr/>
            </a:pPr>
            <a:r>
              <a:rPr lang="en-US" altLang="zh-CN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rPr>
              <a:t>6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rPr>
              <a:t>个月从</a:t>
            </a:r>
            <a:r>
              <a:rPr lang="en-US" altLang="zh-CN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rPr>
              <a:t>0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rPr>
              <a:t>到</a:t>
            </a:r>
            <a:r>
              <a:rPr lang="en-US" altLang="zh-CN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rPr>
              <a:t>63,000,000</a:t>
            </a:r>
            <a:endParaRPr lang="en-US" altLang="zh-CN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77887" y="397853"/>
            <a:ext cx="2718784" cy="521970"/>
            <a:chOff x="277887" y="397853"/>
            <a:chExt cx="2718784" cy="521970"/>
          </a:xfrm>
        </p:grpSpPr>
        <p:sp>
          <p:nvSpPr>
            <p:cNvPr id="38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42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1026266" y="397853"/>
              <a:ext cx="1970405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本平台案例</a:t>
              </a:r>
              <a:endParaRPr lang="en-US" altLang="zh-CN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-1" y="1"/>
            <a:ext cx="5295167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8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0" y="1"/>
            <a:ext cx="5003321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矩形 7"/>
          <p:cNvSpPr/>
          <p:nvPr/>
        </p:nvSpPr>
        <p:spPr>
          <a:xfrm rot="16200000" flipH="1">
            <a:off x="2195144" y="754536"/>
            <a:ext cx="3908329" cy="8298605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94879" y="595456"/>
            <a:ext cx="2924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gradFill>
                  <a:gsLst>
                    <a:gs pos="0">
                      <a:schemeClr val="bg1">
                        <a:alpha val="40000"/>
                      </a:schemeClr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FOUR</a:t>
            </a:r>
            <a:endParaRPr lang="en-US" altLang="zh-CN" sz="5400" dirty="0">
              <a:gradFill>
                <a:gsLst>
                  <a:gs pos="0">
                    <a:schemeClr val="bg1">
                      <a:alpha val="40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52864" y="1173104"/>
            <a:ext cx="1564416" cy="1753085"/>
            <a:chOff x="7935611" y="723862"/>
            <a:chExt cx="1564416" cy="1753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7935611" y="723862"/>
              <a:ext cx="1561716" cy="1753085"/>
              <a:chOff x="2118886" y="532726"/>
              <a:chExt cx="872581" cy="979505"/>
            </a:xfrm>
          </p:grpSpPr>
          <p:sp>
            <p:nvSpPr>
              <p:cNvPr id="32" name="Freeform 13"/>
              <p:cNvSpPr/>
              <p:nvPr/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1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6992E5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15626" y="1240680"/>
              <a:ext cx="1484401" cy="7683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04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79747" y="3296460"/>
            <a:ext cx="4773930" cy="973945"/>
            <a:chOff x="6024665" y="2816754"/>
            <a:chExt cx="4773930" cy="973945"/>
          </a:xfrm>
        </p:grpSpPr>
        <p:sp>
          <p:nvSpPr>
            <p:cNvPr id="13" name="矩形 12"/>
            <p:cNvSpPr/>
            <p:nvPr/>
          </p:nvSpPr>
          <p:spPr bwMode="auto">
            <a:xfrm>
              <a:off x="6093608" y="3457324"/>
              <a:ext cx="4636044" cy="333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简单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高效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省时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省力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4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6024665" y="2816754"/>
              <a:ext cx="4773930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利他商盟小程序的优势</a:t>
              </a:r>
              <a:endParaRPr lang="zh-CN" altLang="en-US" sz="3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sp>
        <p:nvSpPr>
          <p:cNvPr id="17" name="矩形 7"/>
          <p:cNvSpPr/>
          <p:nvPr/>
        </p:nvSpPr>
        <p:spPr>
          <a:xfrm rot="16200000" flipH="1">
            <a:off x="2175127" y="862445"/>
            <a:ext cx="3820432" cy="8170683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4E8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991" y="2260081"/>
            <a:ext cx="5929870" cy="444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-4.44444E-6 L -4.16667E-7 0.14005 " pathEditMode="relative" rAng="0" ptsTypes="AA">
                                      <p:cBhvr>
                                        <p:cTn id="31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4" grpId="0" animBg="1"/>
      <p:bldP spid="28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559014" y="1185357"/>
            <a:ext cx="6923882" cy="1268485"/>
            <a:chOff x="662715" y="1770857"/>
            <a:chExt cx="7495382" cy="1373186"/>
          </a:xfrm>
        </p:grpSpPr>
        <p:sp>
          <p:nvSpPr>
            <p:cNvPr id="9" name="矩形 8"/>
            <p:cNvSpPr/>
            <p:nvPr/>
          </p:nvSpPr>
          <p:spPr>
            <a:xfrm>
              <a:off x="662715" y="1770857"/>
              <a:ext cx="7495382" cy="1373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2"/>
              </p:custDataLst>
            </p:nvPr>
          </p:nvSpPr>
          <p:spPr>
            <a:xfrm>
              <a:off x="1042135" y="1958684"/>
              <a:ext cx="997532" cy="997532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>
              <a:outerShdw blurRad="254000" dist="1270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419089" y="1921918"/>
              <a:ext cx="5188178" cy="1084959"/>
              <a:chOff x="1478087" y="4679146"/>
              <a:chExt cx="5188178" cy="1084959"/>
            </a:xfrm>
          </p:grpSpPr>
          <p:sp>
            <p:nvSpPr>
              <p:cNvPr id="13" name="矩形 12"/>
              <p:cNvSpPr/>
              <p:nvPr>
                <p:custDataLst>
                  <p:tags r:id="rId3"/>
                </p:custDataLst>
              </p:nvPr>
            </p:nvSpPr>
            <p:spPr>
              <a:xfrm>
                <a:off x="1478087" y="5140621"/>
                <a:ext cx="5188178" cy="62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rPr>
                  <a:t>解决了客户来源有限，主要依靠周边居民的处境，实现同城服务，跨行业合作，通过小程序互相推广，实现资源共享和互利共赢。</a:t>
                </a: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1478087" y="4679146"/>
                <a:ext cx="1546214" cy="398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rPr>
                  <a:t>拓展市场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12" name="椭圆 70"/>
            <p:cNvSpPr/>
            <p:nvPr>
              <p:custDataLst>
                <p:tags r:id="rId5"/>
              </p:custDataLst>
            </p:nvPr>
          </p:nvSpPr>
          <p:spPr>
            <a:xfrm>
              <a:off x="1243117" y="2152731"/>
              <a:ext cx="614258" cy="563893"/>
            </a:xfrm>
            <a:custGeom>
              <a:avLst/>
              <a:gdLst>
                <a:gd name="connsiteX0" fmla="*/ 117399 w 337212"/>
                <a:gd name="connsiteY0" fmla="*/ 192088 h 309563"/>
                <a:gd name="connsiteX1" fmla="*/ 130099 w 337212"/>
                <a:gd name="connsiteY1" fmla="*/ 196036 h 309563"/>
                <a:gd name="connsiteX2" fmla="*/ 130099 w 337212"/>
                <a:gd name="connsiteY2" fmla="*/ 278941 h 309563"/>
                <a:gd name="connsiteX3" fmla="*/ 117399 w 337212"/>
                <a:gd name="connsiteY3" fmla="*/ 292101 h 309563"/>
                <a:gd name="connsiteX4" fmla="*/ 176137 w 337212"/>
                <a:gd name="connsiteY4" fmla="*/ 187325 h 309563"/>
                <a:gd name="connsiteX5" fmla="*/ 187250 w 337212"/>
                <a:gd name="connsiteY5" fmla="*/ 191271 h 309563"/>
                <a:gd name="connsiteX6" fmla="*/ 187250 w 337212"/>
                <a:gd name="connsiteY6" fmla="*/ 267562 h 309563"/>
                <a:gd name="connsiteX7" fmla="*/ 176137 w 337212"/>
                <a:gd name="connsiteY7" fmla="*/ 279400 h 309563"/>
                <a:gd name="connsiteX8" fmla="*/ 176137 w 337212"/>
                <a:gd name="connsiteY8" fmla="*/ 187325 h 309563"/>
                <a:gd name="connsiteX9" fmla="*/ 231699 w 337212"/>
                <a:gd name="connsiteY9" fmla="*/ 180975 h 309563"/>
                <a:gd name="connsiteX10" fmla="*/ 239637 w 337212"/>
                <a:gd name="connsiteY10" fmla="*/ 184982 h 309563"/>
                <a:gd name="connsiteX11" fmla="*/ 239637 w 337212"/>
                <a:gd name="connsiteY11" fmla="*/ 254429 h 309563"/>
                <a:gd name="connsiteX12" fmla="*/ 231699 w 337212"/>
                <a:gd name="connsiteY12" fmla="*/ 265113 h 309563"/>
                <a:gd name="connsiteX13" fmla="*/ 277737 w 337212"/>
                <a:gd name="connsiteY13" fmla="*/ 177800 h 309563"/>
                <a:gd name="connsiteX14" fmla="*/ 287262 w 337212"/>
                <a:gd name="connsiteY14" fmla="*/ 180398 h 309563"/>
                <a:gd name="connsiteX15" fmla="*/ 287262 w 337212"/>
                <a:gd name="connsiteY15" fmla="*/ 238847 h 309563"/>
                <a:gd name="connsiteX16" fmla="*/ 277737 w 337212"/>
                <a:gd name="connsiteY16" fmla="*/ 249238 h 309563"/>
                <a:gd name="connsiteX17" fmla="*/ 280912 w 337212"/>
                <a:gd name="connsiteY17" fmla="*/ 92075 h 309563"/>
                <a:gd name="connsiteX18" fmla="*/ 307493 w 337212"/>
                <a:gd name="connsiteY18" fmla="*/ 92075 h 309563"/>
                <a:gd name="connsiteX19" fmla="*/ 315468 w 337212"/>
                <a:gd name="connsiteY19" fmla="*/ 97314 h 309563"/>
                <a:gd name="connsiteX20" fmla="*/ 336733 w 337212"/>
                <a:gd name="connsiteY20" fmla="*/ 158869 h 309563"/>
                <a:gd name="connsiteX21" fmla="*/ 331417 w 337212"/>
                <a:gd name="connsiteY21" fmla="*/ 169347 h 309563"/>
                <a:gd name="connsiteX22" fmla="*/ 320784 w 337212"/>
                <a:gd name="connsiteY22" fmla="*/ 164108 h 309563"/>
                <a:gd name="connsiteX23" fmla="*/ 314139 w 337212"/>
                <a:gd name="connsiteY23" fmla="*/ 145772 h 309563"/>
                <a:gd name="connsiteX24" fmla="*/ 314139 w 337212"/>
                <a:gd name="connsiteY24" fmla="*/ 238761 h 309563"/>
                <a:gd name="connsiteX25" fmla="*/ 304835 w 337212"/>
                <a:gd name="connsiteY25" fmla="*/ 249238 h 309563"/>
                <a:gd name="connsiteX26" fmla="*/ 294203 w 337212"/>
                <a:gd name="connsiteY26" fmla="*/ 238761 h 309563"/>
                <a:gd name="connsiteX27" fmla="*/ 294203 w 337212"/>
                <a:gd name="connsiteY27" fmla="*/ 179824 h 309563"/>
                <a:gd name="connsiteX28" fmla="*/ 288886 w 337212"/>
                <a:gd name="connsiteY28" fmla="*/ 179824 h 309563"/>
                <a:gd name="connsiteX29" fmla="*/ 294203 w 337212"/>
                <a:gd name="connsiteY29" fmla="*/ 178515 h 309563"/>
                <a:gd name="connsiteX30" fmla="*/ 304835 w 337212"/>
                <a:gd name="connsiteY30" fmla="*/ 157560 h 309563"/>
                <a:gd name="connsiteX31" fmla="*/ 280912 w 337212"/>
                <a:gd name="connsiteY31" fmla="*/ 92075 h 309563"/>
                <a:gd name="connsiteX32" fmla="*/ 231699 w 337212"/>
                <a:gd name="connsiteY32" fmla="*/ 82550 h 309563"/>
                <a:gd name="connsiteX33" fmla="*/ 243745 w 337212"/>
                <a:gd name="connsiteY33" fmla="*/ 82550 h 309563"/>
                <a:gd name="connsiteX34" fmla="*/ 262484 w 337212"/>
                <a:gd name="connsiteY34" fmla="*/ 82550 h 309563"/>
                <a:gd name="connsiteX35" fmla="*/ 273192 w 337212"/>
                <a:gd name="connsiteY35" fmla="*/ 89117 h 309563"/>
                <a:gd name="connsiteX36" fmla="*/ 297285 w 337212"/>
                <a:gd name="connsiteY36" fmla="*/ 160041 h 309563"/>
                <a:gd name="connsiteX37" fmla="*/ 291931 w 337212"/>
                <a:gd name="connsiteY37" fmla="*/ 171861 h 309563"/>
                <a:gd name="connsiteX38" fmla="*/ 279885 w 337212"/>
                <a:gd name="connsiteY38" fmla="*/ 166608 h 309563"/>
                <a:gd name="connsiteX39" fmla="*/ 271854 w 337212"/>
                <a:gd name="connsiteY39" fmla="*/ 144280 h 309563"/>
                <a:gd name="connsiteX40" fmla="*/ 271854 w 337212"/>
                <a:gd name="connsiteY40" fmla="*/ 253292 h 309563"/>
                <a:gd name="connsiteX41" fmla="*/ 259807 w 337212"/>
                <a:gd name="connsiteY41" fmla="*/ 265113 h 309563"/>
                <a:gd name="connsiteX42" fmla="*/ 247761 w 337212"/>
                <a:gd name="connsiteY42" fmla="*/ 253292 h 309563"/>
                <a:gd name="connsiteX43" fmla="*/ 247761 w 337212"/>
                <a:gd name="connsiteY43" fmla="*/ 183682 h 309563"/>
                <a:gd name="connsiteX44" fmla="*/ 258469 w 337212"/>
                <a:gd name="connsiteY44" fmla="*/ 160041 h 309563"/>
                <a:gd name="connsiteX45" fmla="*/ 231699 w 337212"/>
                <a:gd name="connsiteY45" fmla="*/ 82550 h 309563"/>
                <a:gd name="connsiteX46" fmla="*/ 177724 w 337212"/>
                <a:gd name="connsiteY46" fmla="*/ 77788 h 309563"/>
                <a:gd name="connsiteX47" fmla="*/ 214510 w 337212"/>
                <a:gd name="connsiteY47" fmla="*/ 77788 h 309563"/>
                <a:gd name="connsiteX48" fmla="*/ 225021 w 337212"/>
                <a:gd name="connsiteY48" fmla="*/ 85643 h 309563"/>
                <a:gd name="connsiteX49" fmla="*/ 252610 w 337212"/>
                <a:gd name="connsiteY49" fmla="*/ 162884 h 309563"/>
                <a:gd name="connsiteX50" fmla="*/ 246041 w 337212"/>
                <a:gd name="connsiteY50" fmla="*/ 175976 h 309563"/>
                <a:gd name="connsiteX51" fmla="*/ 231590 w 337212"/>
                <a:gd name="connsiteY51" fmla="*/ 169430 h 309563"/>
                <a:gd name="connsiteX52" fmla="*/ 223707 w 337212"/>
                <a:gd name="connsiteY52" fmla="*/ 145865 h 309563"/>
                <a:gd name="connsiteX53" fmla="*/ 223707 w 337212"/>
                <a:gd name="connsiteY53" fmla="*/ 266309 h 309563"/>
                <a:gd name="connsiteX54" fmla="*/ 210569 w 337212"/>
                <a:gd name="connsiteY54" fmla="*/ 279401 h 309563"/>
                <a:gd name="connsiteX55" fmla="*/ 198745 w 337212"/>
                <a:gd name="connsiteY55" fmla="*/ 266309 h 309563"/>
                <a:gd name="connsiteX56" fmla="*/ 198745 w 337212"/>
                <a:gd name="connsiteY56" fmla="*/ 189068 h 309563"/>
                <a:gd name="connsiteX57" fmla="*/ 197759 w 337212"/>
                <a:gd name="connsiteY57" fmla="*/ 189068 h 309563"/>
                <a:gd name="connsiteX58" fmla="*/ 194803 w 337212"/>
                <a:gd name="connsiteY58" fmla="*/ 189068 h 309563"/>
                <a:gd name="connsiteX59" fmla="*/ 206628 w 337212"/>
                <a:gd name="connsiteY59" fmla="*/ 178595 h 309563"/>
                <a:gd name="connsiteX60" fmla="*/ 206628 w 337212"/>
                <a:gd name="connsiteY60" fmla="*/ 162884 h 309563"/>
                <a:gd name="connsiteX61" fmla="*/ 177724 w 337212"/>
                <a:gd name="connsiteY61" fmla="*/ 79097 h 309563"/>
                <a:gd name="connsiteX62" fmla="*/ 177724 w 337212"/>
                <a:gd name="connsiteY62" fmla="*/ 77788 h 309563"/>
                <a:gd name="connsiteX63" fmla="*/ 120574 w 337212"/>
                <a:gd name="connsiteY63" fmla="*/ 73025 h 309563"/>
                <a:gd name="connsiteX64" fmla="*/ 157008 w 337212"/>
                <a:gd name="connsiteY64" fmla="*/ 73025 h 309563"/>
                <a:gd name="connsiteX65" fmla="*/ 168720 w 337212"/>
                <a:gd name="connsiteY65" fmla="*/ 80953 h 309563"/>
                <a:gd name="connsiteX66" fmla="*/ 197347 w 337212"/>
                <a:gd name="connsiteY66" fmla="*/ 166840 h 309563"/>
                <a:gd name="connsiteX67" fmla="*/ 190840 w 337212"/>
                <a:gd name="connsiteY67" fmla="*/ 181375 h 309563"/>
                <a:gd name="connsiteX68" fmla="*/ 176527 w 337212"/>
                <a:gd name="connsiteY68" fmla="*/ 173447 h 309563"/>
                <a:gd name="connsiteX69" fmla="*/ 167418 w 337212"/>
                <a:gd name="connsiteY69" fmla="*/ 148341 h 309563"/>
                <a:gd name="connsiteX70" fmla="*/ 167418 w 337212"/>
                <a:gd name="connsiteY70" fmla="*/ 279153 h 309563"/>
                <a:gd name="connsiteX71" fmla="*/ 153105 w 337212"/>
                <a:gd name="connsiteY71" fmla="*/ 293688 h 309563"/>
                <a:gd name="connsiteX72" fmla="*/ 140093 w 337212"/>
                <a:gd name="connsiteY72" fmla="*/ 279153 h 309563"/>
                <a:gd name="connsiteX73" fmla="*/ 140093 w 337212"/>
                <a:gd name="connsiteY73" fmla="*/ 195909 h 309563"/>
                <a:gd name="connsiteX74" fmla="*/ 133586 w 337212"/>
                <a:gd name="connsiteY74" fmla="*/ 195909 h 309563"/>
                <a:gd name="connsiteX75" fmla="*/ 138791 w 337212"/>
                <a:gd name="connsiteY75" fmla="*/ 194588 h 309563"/>
                <a:gd name="connsiteX76" fmla="*/ 151804 w 337212"/>
                <a:gd name="connsiteY76" fmla="*/ 166840 h 309563"/>
                <a:gd name="connsiteX77" fmla="*/ 120574 w 337212"/>
                <a:gd name="connsiteY77" fmla="*/ 73025 h 309563"/>
                <a:gd name="connsiteX78" fmla="*/ 46220 w 337212"/>
                <a:gd name="connsiteY78" fmla="*/ 66675 h 309563"/>
                <a:gd name="connsiteX79" fmla="*/ 72821 w 337212"/>
                <a:gd name="connsiteY79" fmla="*/ 66675 h 309563"/>
                <a:gd name="connsiteX80" fmla="*/ 98092 w 337212"/>
                <a:gd name="connsiteY80" fmla="*/ 66675 h 309563"/>
                <a:gd name="connsiteX81" fmla="*/ 111393 w 337212"/>
                <a:gd name="connsiteY81" fmla="*/ 74595 h 309563"/>
                <a:gd name="connsiteX82" fmla="*/ 143315 w 337212"/>
                <a:gd name="connsiteY82" fmla="*/ 169638 h 309563"/>
                <a:gd name="connsiteX83" fmla="*/ 135334 w 337212"/>
                <a:gd name="connsiteY83" fmla="*/ 185479 h 309563"/>
                <a:gd name="connsiteX84" fmla="*/ 119374 w 337212"/>
                <a:gd name="connsiteY84" fmla="*/ 177559 h 309563"/>
                <a:gd name="connsiteX85" fmla="*/ 108733 w 337212"/>
                <a:gd name="connsiteY85" fmla="*/ 148518 h 309563"/>
                <a:gd name="connsiteX86" fmla="*/ 108733 w 337212"/>
                <a:gd name="connsiteY86" fmla="*/ 295043 h 309563"/>
                <a:gd name="connsiteX87" fmla="*/ 94102 w 337212"/>
                <a:gd name="connsiteY87" fmla="*/ 309563 h 309563"/>
                <a:gd name="connsiteX88" fmla="*/ 78141 w 337212"/>
                <a:gd name="connsiteY88" fmla="*/ 295043 h 309563"/>
                <a:gd name="connsiteX89" fmla="*/ 78141 w 337212"/>
                <a:gd name="connsiteY89" fmla="*/ 202640 h 309563"/>
                <a:gd name="connsiteX90" fmla="*/ 66171 w 337212"/>
                <a:gd name="connsiteY90" fmla="*/ 202640 h 309563"/>
                <a:gd name="connsiteX91" fmla="*/ 66171 w 337212"/>
                <a:gd name="connsiteY91" fmla="*/ 295043 h 309563"/>
                <a:gd name="connsiteX92" fmla="*/ 50210 w 337212"/>
                <a:gd name="connsiteY92" fmla="*/ 309563 h 309563"/>
                <a:gd name="connsiteX93" fmla="*/ 35579 w 337212"/>
                <a:gd name="connsiteY93" fmla="*/ 295043 h 309563"/>
                <a:gd name="connsiteX94" fmla="*/ 35579 w 337212"/>
                <a:gd name="connsiteY94" fmla="*/ 148518 h 309563"/>
                <a:gd name="connsiteX95" fmla="*/ 24938 w 337212"/>
                <a:gd name="connsiteY95" fmla="*/ 177559 h 309563"/>
                <a:gd name="connsiteX96" fmla="*/ 8978 w 337212"/>
                <a:gd name="connsiteY96" fmla="*/ 185479 h 309563"/>
                <a:gd name="connsiteX97" fmla="*/ 997 w 337212"/>
                <a:gd name="connsiteY97" fmla="*/ 169638 h 309563"/>
                <a:gd name="connsiteX98" fmla="*/ 32919 w 337212"/>
                <a:gd name="connsiteY98" fmla="*/ 74595 h 309563"/>
                <a:gd name="connsiteX99" fmla="*/ 46220 w 337212"/>
                <a:gd name="connsiteY99" fmla="*/ 66675 h 309563"/>
                <a:gd name="connsiteX100" fmla="*/ 289643 w 337212"/>
                <a:gd name="connsiteY100" fmla="*/ 49213 h 309563"/>
                <a:gd name="connsiteX101" fmla="*/ 309487 w 337212"/>
                <a:gd name="connsiteY101" fmla="*/ 68263 h 309563"/>
                <a:gd name="connsiteX102" fmla="*/ 289643 w 337212"/>
                <a:gd name="connsiteY102" fmla="*/ 87313 h 309563"/>
                <a:gd name="connsiteX103" fmla="*/ 269799 w 337212"/>
                <a:gd name="connsiteY103" fmla="*/ 68263 h 309563"/>
                <a:gd name="connsiteX104" fmla="*/ 271122 w 337212"/>
                <a:gd name="connsiteY104" fmla="*/ 68263 h 309563"/>
                <a:gd name="connsiteX105" fmla="*/ 272445 w 337212"/>
                <a:gd name="connsiteY105" fmla="*/ 59373 h 309563"/>
                <a:gd name="connsiteX106" fmla="*/ 289643 w 337212"/>
                <a:gd name="connsiteY106" fmla="*/ 49213 h 309563"/>
                <a:gd name="connsiteX107" fmla="*/ 244544 w 337212"/>
                <a:gd name="connsiteY107" fmla="*/ 33338 h 309563"/>
                <a:gd name="connsiteX108" fmla="*/ 266625 w 337212"/>
                <a:gd name="connsiteY108" fmla="*/ 55699 h 309563"/>
                <a:gd name="connsiteX109" fmla="*/ 244544 w 337212"/>
                <a:gd name="connsiteY109" fmla="*/ 79376 h 309563"/>
                <a:gd name="connsiteX110" fmla="*/ 223762 w 337212"/>
                <a:gd name="connsiteY110" fmla="*/ 63592 h 309563"/>
                <a:gd name="connsiteX111" fmla="*/ 226360 w 337212"/>
                <a:gd name="connsiteY111" fmla="*/ 49123 h 309563"/>
                <a:gd name="connsiteX112" fmla="*/ 226360 w 337212"/>
                <a:gd name="connsiteY112" fmla="*/ 43861 h 309563"/>
                <a:gd name="connsiteX113" fmla="*/ 244544 w 337212"/>
                <a:gd name="connsiteY113" fmla="*/ 33338 h 309563"/>
                <a:gd name="connsiteX114" fmla="*/ 192806 w 337212"/>
                <a:gd name="connsiteY114" fmla="*/ 23813 h 309563"/>
                <a:gd name="connsiteX115" fmla="*/ 217412 w 337212"/>
                <a:gd name="connsiteY115" fmla="*/ 48420 h 309563"/>
                <a:gd name="connsiteX116" fmla="*/ 192806 w 337212"/>
                <a:gd name="connsiteY116" fmla="*/ 73026 h 309563"/>
                <a:gd name="connsiteX117" fmla="*/ 168199 w 337212"/>
                <a:gd name="connsiteY117" fmla="*/ 51010 h 309563"/>
                <a:gd name="connsiteX118" fmla="*/ 170789 w 337212"/>
                <a:gd name="connsiteY118" fmla="*/ 39354 h 309563"/>
                <a:gd name="connsiteX119" fmla="*/ 170789 w 337212"/>
                <a:gd name="connsiteY119" fmla="*/ 38059 h 309563"/>
                <a:gd name="connsiteX120" fmla="*/ 192806 w 337212"/>
                <a:gd name="connsiteY120" fmla="*/ 23813 h 309563"/>
                <a:gd name="connsiteX121" fmla="*/ 133275 w 337212"/>
                <a:gd name="connsiteY121" fmla="*/ 12700 h 309563"/>
                <a:gd name="connsiteX122" fmla="*/ 160262 w 337212"/>
                <a:gd name="connsiteY122" fmla="*/ 39029 h 309563"/>
                <a:gd name="connsiteX123" fmla="*/ 133275 w 337212"/>
                <a:gd name="connsiteY123" fmla="*/ 66675 h 309563"/>
                <a:gd name="connsiteX124" fmla="*/ 106287 w 337212"/>
                <a:gd name="connsiteY124" fmla="*/ 48245 h 309563"/>
                <a:gd name="connsiteX125" fmla="*/ 111685 w 337212"/>
                <a:gd name="connsiteY125" fmla="*/ 29814 h 309563"/>
                <a:gd name="connsiteX126" fmla="*/ 110335 w 337212"/>
                <a:gd name="connsiteY126" fmla="*/ 23232 h 309563"/>
                <a:gd name="connsiteX127" fmla="*/ 133275 w 337212"/>
                <a:gd name="connsiteY127" fmla="*/ 12700 h 309563"/>
                <a:gd name="connsiteX128" fmla="*/ 72809 w 337212"/>
                <a:gd name="connsiteY128" fmla="*/ 0 h 309563"/>
                <a:gd name="connsiteX129" fmla="*/ 101525 w 337212"/>
                <a:gd name="connsiteY129" fmla="*/ 30163 h 309563"/>
                <a:gd name="connsiteX130" fmla="*/ 72809 w 337212"/>
                <a:gd name="connsiteY130" fmla="*/ 60325 h 309563"/>
                <a:gd name="connsiteX131" fmla="*/ 42787 w 337212"/>
                <a:gd name="connsiteY131" fmla="*/ 30163 h 309563"/>
                <a:gd name="connsiteX132" fmla="*/ 72809 w 337212"/>
                <a:gd name="connsiteY132" fmla="*/ 0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7212" h="309563">
                  <a:moveTo>
                    <a:pt x="117399" y="192088"/>
                  </a:moveTo>
                  <a:cubicBezTo>
                    <a:pt x="121632" y="194720"/>
                    <a:pt x="125866" y="196036"/>
                    <a:pt x="130099" y="196036"/>
                  </a:cubicBezTo>
                  <a:cubicBezTo>
                    <a:pt x="130099" y="196036"/>
                    <a:pt x="130099" y="196036"/>
                    <a:pt x="130099" y="278941"/>
                  </a:cubicBezTo>
                  <a:cubicBezTo>
                    <a:pt x="130099" y="285521"/>
                    <a:pt x="124455" y="290785"/>
                    <a:pt x="117399" y="292101"/>
                  </a:cubicBezTo>
                  <a:close/>
                  <a:moveTo>
                    <a:pt x="176137" y="187325"/>
                  </a:moveTo>
                  <a:cubicBezTo>
                    <a:pt x="179841" y="189956"/>
                    <a:pt x="183546" y="191271"/>
                    <a:pt x="187250" y="191271"/>
                  </a:cubicBezTo>
                  <a:cubicBezTo>
                    <a:pt x="187250" y="191271"/>
                    <a:pt x="187250" y="191271"/>
                    <a:pt x="187250" y="267562"/>
                  </a:cubicBezTo>
                  <a:cubicBezTo>
                    <a:pt x="187250" y="274139"/>
                    <a:pt x="182311" y="279400"/>
                    <a:pt x="176137" y="279400"/>
                  </a:cubicBezTo>
                  <a:cubicBezTo>
                    <a:pt x="176137" y="279400"/>
                    <a:pt x="176137" y="279400"/>
                    <a:pt x="176137" y="187325"/>
                  </a:cubicBezTo>
                  <a:close/>
                  <a:moveTo>
                    <a:pt x="231699" y="180975"/>
                  </a:moveTo>
                  <a:cubicBezTo>
                    <a:pt x="233967" y="183646"/>
                    <a:pt x="236235" y="183646"/>
                    <a:pt x="239637" y="184982"/>
                  </a:cubicBezTo>
                  <a:cubicBezTo>
                    <a:pt x="239637" y="184982"/>
                    <a:pt x="239637" y="184982"/>
                    <a:pt x="239637" y="254429"/>
                  </a:cubicBezTo>
                  <a:cubicBezTo>
                    <a:pt x="239637" y="259771"/>
                    <a:pt x="236235" y="263778"/>
                    <a:pt x="231699" y="265113"/>
                  </a:cubicBezTo>
                  <a:close/>
                  <a:moveTo>
                    <a:pt x="277737" y="177800"/>
                  </a:moveTo>
                  <a:cubicBezTo>
                    <a:pt x="280458" y="179099"/>
                    <a:pt x="283180" y="180398"/>
                    <a:pt x="287262" y="180398"/>
                  </a:cubicBezTo>
                  <a:cubicBezTo>
                    <a:pt x="287262" y="180398"/>
                    <a:pt x="287262" y="180398"/>
                    <a:pt x="287262" y="238847"/>
                  </a:cubicBezTo>
                  <a:cubicBezTo>
                    <a:pt x="287262" y="244043"/>
                    <a:pt x="283180" y="247939"/>
                    <a:pt x="277737" y="249238"/>
                  </a:cubicBezTo>
                  <a:close/>
                  <a:moveTo>
                    <a:pt x="280912" y="92075"/>
                  </a:moveTo>
                  <a:cubicBezTo>
                    <a:pt x="282241" y="92075"/>
                    <a:pt x="306164" y="92075"/>
                    <a:pt x="307493" y="92075"/>
                  </a:cubicBezTo>
                  <a:cubicBezTo>
                    <a:pt x="311481" y="92075"/>
                    <a:pt x="314139" y="94694"/>
                    <a:pt x="315468" y="97314"/>
                  </a:cubicBezTo>
                  <a:cubicBezTo>
                    <a:pt x="315468" y="97314"/>
                    <a:pt x="315468" y="97314"/>
                    <a:pt x="336733" y="158869"/>
                  </a:cubicBezTo>
                  <a:cubicBezTo>
                    <a:pt x="338062" y="162798"/>
                    <a:pt x="336733" y="168037"/>
                    <a:pt x="331417" y="169347"/>
                  </a:cubicBezTo>
                  <a:cubicBezTo>
                    <a:pt x="327430" y="170657"/>
                    <a:pt x="322113" y="168037"/>
                    <a:pt x="320784" y="164108"/>
                  </a:cubicBezTo>
                  <a:cubicBezTo>
                    <a:pt x="320784" y="164108"/>
                    <a:pt x="320784" y="164108"/>
                    <a:pt x="314139" y="145772"/>
                  </a:cubicBezTo>
                  <a:cubicBezTo>
                    <a:pt x="314139" y="145772"/>
                    <a:pt x="314139" y="145772"/>
                    <a:pt x="314139" y="238761"/>
                  </a:cubicBezTo>
                  <a:cubicBezTo>
                    <a:pt x="314139" y="243999"/>
                    <a:pt x="310152" y="249238"/>
                    <a:pt x="304835" y="249238"/>
                  </a:cubicBezTo>
                  <a:cubicBezTo>
                    <a:pt x="299519" y="249238"/>
                    <a:pt x="294203" y="243999"/>
                    <a:pt x="294203" y="238761"/>
                  </a:cubicBezTo>
                  <a:cubicBezTo>
                    <a:pt x="294203" y="238761"/>
                    <a:pt x="294203" y="238761"/>
                    <a:pt x="294203" y="179824"/>
                  </a:cubicBezTo>
                  <a:cubicBezTo>
                    <a:pt x="294203" y="179824"/>
                    <a:pt x="294203" y="179824"/>
                    <a:pt x="288886" y="179824"/>
                  </a:cubicBezTo>
                  <a:cubicBezTo>
                    <a:pt x="291545" y="179824"/>
                    <a:pt x="292874" y="179824"/>
                    <a:pt x="294203" y="178515"/>
                  </a:cubicBezTo>
                  <a:cubicBezTo>
                    <a:pt x="302177" y="175895"/>
                    <a:pt x="307493" y="166727"/>
                    <a:pt x="304835" y="157560"/>
                  </a:cubicBezTo>
                  <a:cubicBezTo>
                    <a:pt x="304835" y="157560"/>
                    <a:pt x="304835" y="157560"/>
                    <a:pt x="280912" y="92075"/>
                  </a:cubicBezTo>
                  <a:close/>
                  <a:moveTo>
                    <a:pt x="231699" y="82550"/>
                  </a:moveTo>
                  <a:cubicBezTo>
                    <a:pt x="235715" y="82550"/>
                    <a:pt x="239730" y="82550"/>
                    <a:pt x="243745" y="82550"/>
                  </a:cubicBezTo>
                  <a:cubicBezTo>
                    <a:pt x="253115" y="82550"/>
                    <a:pt x="262484" y="82550"/>
                    <a:pt x="262484" y="82550"/>
                  </a:cubicBezTo>
                  <a:cubicBezTo>
                    <a:pt x="267838" y="82550"/>
                    <a:pt x="271854" y="85177"/>
                    <a:pt x="273192" y="89117"/>
                  </a:cubicBezTo>
                  <a:cubicBezTo>
                    <a:pt x="273192" y="89117"/>
                    <a:pt x="273192" y="89117"/>
                    <a:pt x="297285" y="160041"/>
                  </a:cubicBezTo>
                  <a:cubicBezTo>
                    <a:pt x="299962" y="165294"/>
                    <a:pt x="297285" y="170548"/>
                    <a:pt x="291931" y="171861"/>
                  </a:cubicBezTo>
                  <a:cubicBezTo>
                    <a:pt x="286577" y="174488"/>
                    <a:pt x="281223" y="170548"/>
                    <a:pt x="279885" y="166608"/>
                  </a:cubicBezTo>
                  <a:cubicBezTo>
                    <a:pt x="279885" y="166608"/>
                    <a:pt x="279885" y="166608"/>
                    <a:pt x="271854" y="144280"/>
                  </a:cubicBezTo>
                  <a:cubicBezTo>
                    <a:pt x="271854" y="144280"/>
                    <a:pt x="271854" y="144280"/>
                    <a:pt x="271854" y="253292"/>
                  </a:cubicBezTo>
                  <a:cubicBezTo>
                    <a:pt x="271854" y="259859"/>
                    <a:pt x="266500" y="265113"/>
                    <a:pt x="259807" y="265113"/>
                  </a:cubicBezTo>
                  <a:cubicBezTo>
                    <a:pt x="253115" y="265113"/>
                    <a:pt x="247761" y="259859"/>
                    <a:pt x="247761" y="253292"/>
                  </a:cubicBezTo>
                  <a:cubicBezTo>
                    <a:pt x="247761" y="253292"/>
                    <a:pt x="247761" y="253292"/>
                    <a:pt x="247761" y="183682"/>
                  </a:cubicBezTo>
                  <a:cubicBezTo>
                    <a:pt x="257130" y="179742"/>
                    <a:pt x="262484" y="169235"/>
                    <a:pt x="258469" y="160041"/>
                  </a:cubicBezTo>
                  <a:cubicBezTo>
                    <a:pt x="258469" y="160041"/>
                    <a:pt x="258469" y="160041"/>
                    <a:pt x="231699" y="82550"/>
                  </a:cubicBezTo>
                  <a:close/>
                  <a:moveTo>
                    <a:pt x="177724" y="77788"/>
                  </a:moveTo>
                  <a:cubicBezTo>
                    <a:pt x="177724" y="77788"/>
                    <a:pt x="213196" y="77788"/>
                    <a:pt x="214510" y="77788"/>
                  </a:cubicBezTo>
                  <a:cubicBezTo>
                    <a:pt x="219765" y="77788"/>
                    <a:pt x="223707" y="80406"/>
                    <a:pt x="225021" y="85643"/>
                  </a:cubicBezTo>
                  <a:cubicBezTo>
                    <a:pt x="225021" y="85643"/>
                    <a:pt x="225021" y="85643"/>
                    <a:pt x="252610" y="162884"/>
                  </a:cubicBezTo>
                  <a:cubicBezTo>
                    <a:pt x="253924" y="168121"/>
                    <a:pt x="251296" y="174667"/>
                    <a:pt x="246041" y="175976"/>
                  </a:cubicBezTo>
                  <a:cubicBezTo>
                    <a:pt x="239472" y="178595"/>
                    <a:pt x="234217" y="175976"/>
                    <a:pt x="231590" y="169430"/>
                  </a:cubicBezTo>
                  <a:cubicBezTo>
                    <a:pt x="231590" y="169430"/>
                    <a:pt x="231590" y="169430"/>
                    <a:pt x="223707" y="145865"/>
                  </a:cubicBezTo>
                  <a:cubicBezTo>
                    <a:pt x="223707" y="145865"/>
                    <a:pt x="223707" y="145865"/>
                    <a:pt x="223707" y="266309"/>
                  </a:cubicBezTo>
                  <a:cubicBezTo>
                    <a:pt x="223707" y="272855"/>
                    <a:pt x="218452" y="279401"/>
                    <a:pt x="210569" y="279401"/>
                  </a:cubicBezTo>
                  <a:cubicBezTo>
                    <a:pt x="204000" y="279401"/>
                    <a:pt x="198745" y="272855"/>
                    <a:pt x="198745" y="266309"/>
                  </a:cubicBezTo>
                  <a:cubicBezTo>
                    <a:pt x="198745" y="266309"/>
                    <a:pt x="198745" y="266309"/>
                    <a:pt x="198745" y="189068"/>
                  </a:cubicBezTo>
                  <a:cubicBezTo>
                    <a:pt x="198745" y="189068"/>
                    <a:pt x="198745" y="189068"/>
                    <a:pt x="197759" y="189068"/>
                  </a:cubicBezTo>
                  <a:lnTo>
                    <a:pt x="194803" y="189068"/>
                  </a:lnTo>
                  <a:cubicBezTo>
                    <a:pt x="200059" y="187759"/>
                    <a:pt x="204000" y="183831"/>
                    <a:pt x="206628" y="178595"/>
                  </a:cubicBezTo>
                  <a:cubicBezTo>
                    <a:pt x="209255" y="173358"/>
                    <a:pt x="209255" y="168121"/>
                    <a:pt x="206628" y="162884"/>
                  </a:cubicBezTo>
                  <a:cubicBezTo>
                    <a:pt x="206628" y="162884"/>
                    <a:pt x="206628" y="162884"/>
                    <a:pt x="177724" y="79097"/>
                  </a:cubicBezTo>
                  <a:cubicBezTo>
                    <a:pt x="177724" y="79097"/>
                    <a:pt x="177724" y="77788"/>
                    <a:pt x="177724" y="77788"/>
                  </a:cubicBezTo>
                  <a:close/>
                  <a:moveTo>
                    <a:pt x="120574" y="73025"/>
                  </a:moveTo>
                  <a:cubicBezTo>
                    <a:pt x="120574" y="73025"/>
                    <a:pt x="157008" y="73025"/>
                    <a:pt x="157008" y="73025"/>
                  </a:cubicBezTo>
                  <a:cubicBezTo>
                    <a:pt x="162213" y="73025"/>
                    <a:pt x="167418" y="75668"/>
                    <a:pt x="168720" y="80953"/>
                  </a:cubicBezTo>
                  <a:cubicBezTo>
                    <a:pt x="168720" y="80953"/>
                    <a:pt x="168720" y="80953"/>
                    <a:pt x="197347" y="166840"/>
                  </a:cubicBezTo>
                  <a:cubicBezTo>
                    <a:pt x="199949" y="172125"/>
                    <a:pt x="197347" y="178732"/>
                    <a:pt x="190840" y="181375"/>
                  </a:cubicBezTo>
                  <a:cubicBezTo>
                    <a:pt x="184334" y="184017"/>
                    <a:pt x="177828" y="180053"/>
                    <a:pt x="176527" y="173447"/>
                  </a:cubicBezTo>
                  <a:lnTo>
                    <a:pt x="167418" y="148341"/>
                  </a:lnTo>
                  <a:cubicBezTo>
                    <a:pt x="167418" y="148341"/>
                    <a:pt x="167418" y="148341"/>
                    <a:pt x="167418" y="279153"/>
                  </a:cubicBezTo>
                  <a:cubicBezTo>
                    <a:pt x="167418" y="287081"/>
                    <a:pt x="160912" y="293688"/>
                    <a:pt x="153105" y="293688"/>
                  </a:cubicBezTo>
                  <a:cubicBezTo>
                    <a:pt x="145297" y="293688"/>
                    <a:pt x="140093" y="287081"/>
                    <a:pt x="140093" y="279153"/>
                  </a:cubicBezTo>
                  <a:cubicBezTo>
                    <a:pt x="140093" y="279153"/>
                    <a:pt x="140093" y="279153"/>
                    <a:pt x="140093" y="195909"/>
                  </a:cubicBezTo>
                  <a:cubicBezTo>
                    <a:pt x="140093" y="195909"/>
                    <a:pt x="140093" y="195909"/>
                    <a:pt x="133586" y="195909"/>
                  </a:cubicBezTo>
                  <a:cubicBezTo>
                    <a:pt x="134888" y="195909"/>
                    <a:pt x="136189" y="195909"/>
                    <a:pt x="138791" y="194588"/>
                  </a:cubicBezTo>
                  <a:cubicBezTo>
                    <a:pt x="150502" y="190624"/>
                    <a:pt x="155707" y="177411"/>
                    <a:pt x="151804" y="166840"/>
                  </a:cubicBezTo>
                  <a:cubicBezTo>
                    <a:pt x="151804" y="166840"/>
                    <a:pt x="151804" y="166840"/>
                    <a:pt x="120574" y="73025"/>
                  </a:cubicBezTo>
                  <a:close/>
                  <a:moveTo>
                    <a:pt x="46220" y="66675"/>
                  </a:moveTo>
                  <a:cubicBezTo>
                    <a:pt x="47550" y="66675"/>
                    <a:pt x="59520" y="66675"/>
                    <a:pt x="72821" y="66675"/>
                  </a:cubicBezTo>
                  <a:cubicBezTo>
                    <a:pt x="84792" y="66675"/>
                    <a:pt x="96762" y="66675"/>
                    <a:pt x="98092" y="66675"/>
                  </a:cubicBezTo>
                  <a:cubicBezTo>
                    <a:pt x="103413" y="66675"/>
                    <a:pt x="108733" y="69315"/>
                    <a:pt x="111393" y="74595"/>
                  </a:cubicBezTo>
                  <a:cubicBezTo>
                    <a:pt x="111393" y="74595"/>
                    <a:pt x="111393" y="74595"/>
                    <a:pt x="143315" y="169638"/>
                  </a:cubicBezTo>
                  <a:cubicBezTo>
                    <a:pt x="145975" y="176239"/>
                    <a:pt x="143315" y="184159"/>
                    <a:pt x="135334" y="185479"/>
                  </a:cubicBezTo>
                  <a:cubicBezTo>
                    <a:pt x="128684" y="188119"/>
                    <a:pt x="122034" y="184159"/>
                    <a:pt x="119374" y="177559"/>
                  </a:cubicBezTo>
                  <a:cubicBezTo>
                    <a:pt x="119374" y="177559"/>
                    <a:pt x="119374" y="177559"/>
                    <a:pt x="108733" y="148518"/>
                  </a:cubicBezTo>
                  <a:cubicBezTo>
                    <a:pt x="108733" y="148518"/>
                    <a:pt x="108733" y="148518"/>
                    <a:pt x="108733" y="295043"/>
                  </a:cubicBezTo>
                  <a:cubicBezTo>
                    <a:pt x="108733" y="302963"/>
                    <a:pt x="102083" y="309563"/>
                    <a:pt x="94102" y="309563"/>
                  </a:cubicBezTo>
                  <a:cubicBezTo>
                    <a:pt x="84792" y="309563"/>
                    <a:pt x="78141" y="302963"/>
                    <a:pt x="78141" y="295043"/>
                  </a:cubicBezTo>
                  <a:cubicBezTo>
                    <a:pt x="78141" y="295043"/>
                    <a:pt x="78141" y="295043"/>
                    <a:pt x="78141" y="202640"/>
                  </a:cubicBezTo>
                  <a:cubicBezTo>
                    <a:pt x="78141" y="202640"/>
                    <a:pt x="78141" y="202640"/>
                    <a:pt x="66171" y="202640"/>
                  </a:cubicBezTo>
                  <a:cubicBezTo>
                    <a:pt x="66171" y="202640"/>
                    <a:pt x="66171" y="202640"/>
                    <a:pt x="66171" y="295043"/>
                  </a:cubicBezTo>
                  <a:cubicBezTo>
                    <a:pt x="66171" y="302963"/>
                    <a:pt x="59520" y="309563"/>
                    <a:pt x="50210" y="309563"/>
                  </a:cubicBezTo>
                  <a:cubicBezTo>
                    <a:pt x="42229" y="309563"/>
                    <a:pt x="35579" y="302963"/>
                    <a:pt x="35579" y="295043"/>
                  </a:cubicBezTo>
                  <a:cubicBezTo>
                    <a:pt x="35579" y="295043"/>
                    <a:pt x="35579" y="295043"/>
                    <a:pt x="35579" y="148518"/>
                  </a:cubicBezTo>
                  <a:cubicBezTo>
                    <a:pt x="35579" y="148518"/>
                    <a:pt x="35579" y="148518"/>
                    <a:pt x="24938" y="177559"/>
                  </a:cubicBezTo>
                  <a:cubicBezTo>
                    <a:pt x="22278" y="184159"/>
                    <a:pt x="15628" y="188119"/>
                    <a:pt x="8978" y="185479"/>
                  </a:cubicBezTo>
                  <a:cubicBezTo>
                    <a:pt x="997" y="184159"/>
                    <a:pt x="-1663" y="176239"/>
                    <a:pt x="997" y="169638"/>
                  </a:cubicBezTo>
                  <a:cubicBezTo>
                    <a:pt x="997" y="169638"/>
                    <a:pt x="997" y="169638"/>
                    <a:pt x="32919" y="74595"/>
                  </a:cubicBezTo>
                  <a:cubicBezTo>
                    <a:pt x="35579" y="69315"/>
                    <a:pt x="40899" y="66675"/>
                    <a:pt x="46220" y="66675"/>
                  </a:cubicBezTo>
                  <a:close/>
                  <a:moveTo>
                    <a:pt x="289643" y="49213"/>
                  </a:moveTo>
                  <a:cubicBezTo>
                    <a:pt x="301549" y="49213"/>
                    <a:pt x="309487" y="58103"/>
                    <a:pt x="309487" y="68263"/>
                  </a:cubicBezTo>
                  <a:cubicBezTo>
                    <a:pt x="309487" y="79693"/>
                    <a:pt x="300227" y="87313"/>
                    <a:pt x="289643" y="87313"/>
                  </a:cubicBezTo>
                  <a:cubicBezTo>
                    <a:pt x="280383" y="87313"/>
                    <a:pt x="269799" y="79693"/>
                    <a:pt x="269799" y="68263"/>
                  </a:cubicBezTo>
                  <a:cubicBezTo>
                    <a:pt x="269799" y="68263"/>
                    <a:pt x="271122" y="68263"/>
                    <a:pt x="271122" y="68263"/>
                  </a:cubicBezTo>
                  <a:cubicBezTo>
                    <a:pt x="271122" y="65723"/>
                    <a:pt x="272445" y="63183"/>
                    <a:pt x="272445" y="59373"/>
                  </a:cubicBezTo>
                  <a:cubicBezTo>
                    <a:pt x="276414" y="54293"/>
                    <a:pt x="283028" y="49213"/>
                    <a:pt x="289643" y="49213"/>
                  </a:cubicBezTo>
                  <a:close/>
                  <a:moveTo>
                    <a:pt x="244544" y="33338"/>
                  </a:moveTo>
                  <a:cubicBezTo>
                    <a:pt x="257533" y="33338"/>
                    <a:pt x="266625" y="43861"/>
                    <a:pt x="266625" y="55699"/>
                  </a:cubicBezTo>
                  <a:cubicBezTo>
                    <a:pt x="266625" y="68853"/>
                    <a:pt x="256234" y="79376"/>
                    <a:pt x="244544" y="79376"/>
                  </a:cubicBezTo>
                  <a:cubicBezTo>
                    <a:pt x="235452" y="79376"/>
                    <a:pt x="226360" y="72799"/>
                    <a:pt x="223762" y="63592"/>
                  </a:cubicBezTo>
                  <a:cubicBezTo>
                    <a:pt x="225061" y="59645"/>
                    <a:pt x="226360" y="54384"/>
                    <a:pt x="226360" y="49123"/>
                  </a:cubicBezTo>
                  <a:cubicBezTo>
                    <a:pt x="226360" y="47807"/>
                    <a:pt x="226360" y="46492"/>
                    <a:pt x="226360" y="43861"/>
                  </a:cubicBezTo>
                  <a:cubicBezTo>
                    <a:pt x="230256" y="37284"/>
                    <a:pt x="236751" y="33338"/>
                    <a:pt x="244544" y="33338"/>
                  </a:cubicBezTo>
                  <a:close/>
                  <a:moveTo>
                    <a:pt x="192806" y="23813"/>
                  </a:moveTo>
                  <a:cubicBezTo>
                    <a:pt x="205756" y="23813"/>
                    <a:pt x="217412" y="35469"/>
                    <a:pt x="217412" y="48420"/>
                  </a:cubicBezTo>
                  <a:cubicBezTo>
                    <a:pt x="217412" y="62665"/>
                    <a:pt x="205756" y="73026"/>
                    <a:pt x="192806" y="73026"/>
                  </a:cubicBezTo>
                  <a:cubicBezTo>
                    <a:pt x="179855" y="73026"/>
                    <a:pt x="169494" y="63961"/>
                    <a:pt x="168199" y="51010"/>
                  </a:cubicBezTo>
                  <a:cubicBezTo>
                    <a:pt x="169494" y="48420"/>
                    <a:pt x="170789" y="44534"/>
                    <a:pt x="170789" y="39354"/>
                  </a:cubicBezTo>
                  <a:cubicBezTo>
                    <a:pt x="170789" y="39354"/>
                    <a:pt x="170789" y="39354"/>
                    <a:pt x="170789" y="38059"/>
                  </a:cubicBezTo>
                  <a:cubicBezTo>
                    <a:pt x="174674" y="30288"/>
                    <a:pt x="182445" y="23813"/>
                    <a:pt x="192806" y="23813"/>
                  </a:cubicBezTo>
                  <a:close/>
                  <a:moveTo>
                    <a:pt x="133275" y="12700"/>
                  </a:moveTo>
                  <a:cubicBezTo>
                    <a:pt x="148118" y="12700"/>
                    <a:pt x="160262" y="24548"/>
                    <a:pt x="160262" y="39029"/>
                  </a:cubicBezTo>
                  <a:cubicBezTo>
                    <a:pt x="160262" y="54827"/>
                    <a:pt x="148118" y="66675"/>
                    <a:pt x="133275" y="66675"/>
                  </a:cubicBezTo>
                  <a:cubicBezTo>
                    <a:pt x="121130" y="66675"/>
                    <a:pt x="110335" y="60093"/>
                    <a:pt x="106287" y="48245"/>
                  </a:cubicBezTo>
                  <a:cubicBezTo>
                    <a:pt x="108986" y="42979"/>
                    <a:pt x="111685" y="36396"/>
                    <a:pt x="111685" y="29814"/>
                  </a:cubicBezTo>
                  <a:cubicBezTo>
                    <a:pt x="111685" y="27181"/>
                    <a:pt x="110335" y="25865"/>
                    <a:pt x="110335" y="23232"/>
                  </a:cubicBezTo>
                  <a:cubicBezTo>
                    <a:pt x="115733" y="16649"/>
                    <a:pt x="123829" y="12700"/>
                    <a:pt x="133275" y="12700"/>
                  </a:cubicBezTo>
                  <a:close/>
                  <a:moveTo>
                    <a:pt x="72809" y="0"/>
                  </a:moveTo>
                  <a:cubicBezTo>
                    <a:pt x="88472" y="0"/>
                    <a:pt x="101525" y="14426"/>
                    <a:pt x="101525" y="30163"/>
                  </a:cubicBezTo>
                  <a:cubicBezTo>
                    <a:pt x="101525" y="47211"/>
                    <a:pt x="87167" y="60325"/>
                    <a:pt x="72809" y="60325"/>
                  </a:cubicBezTo>
                  <a:cubicBezTo>
                    <a:pt x="57145" y="60325"/>
                    <a:pt x="42787" y="47211"/>
                    <a:pt x="42787" y="30163"/>
                  </a:cubicBezTo>
                  <a:cubicBezTo>
                    <a:pt x="42787" y="14426"/>
                    <a:pt x="55840" y="0"/>
                    <a:pt x="728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>
            <a:off x="559014" y="2488304"/>
            <a:ext cx="6923882" cy="1268485"/>
            <a:chOff x="662715" y="3181350"/>
            <a:chExt cx="7495382" cy="1373186"/>
          </a:xfrm>
        </p:grpSpPr>
        <p:sp>
          <p:nvSpPr>
            <p:cNvPr id="16" name="矩形 15"/>
            <p:cNvSpPr/>
            <p:nvPr/>
          </p:nvSpPr>
          <p:spPr>
            <a:xfrm>
              <a:off x="662715" y="3181350"/>
              <a:ext cx="7495382" cy="1373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7"/>
              </p:custDataLst>
            </p:nvPr>
          </p:nvSpPr>
          <p:spPr>
            <a:xfrm>
              <a:off x="1015241" y="3342283"/>
              <a:ext cx="1051320" cy="1051320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>
              <a:outerShdw blurRad="254000" dist="1270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419088" y="3332411"/>
              <a:ext cx="5268731" cy="1084959"/>
              <a:chOff x="1478086" y="4679146"/>
              <a:chExt cx="5268731" cy="1084959"/>
            </a:xfrm>
          </p:grpSpPr>
          <p:sp>
            <p:nvSpPr>
              <p:cNvPr id="20" name="矩形 19"/>
              <p:cNvSpPr/>
              <p:nvPr>
                <p:custDataLst>
                  <p:tags r:id="rId8"/>
                </p:custDataLst>
              </p:nvPr>
            </p:nvSpPr>
            <p:spPr>
              <a:xfrm>
                <a:off x="1478086" y="5140621"/>
                <a:ext cx="5268731" cy="62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rPr>
                  <a:t>能过小程序实现分享裂变、社群营销，即可扩大品牌影响力和销售渠道，又可增强用户粘性和互动性。</a:t>
                </a: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9"/>
                </p:custDataLst>
              </p:nvPr>
            </p:nvSpPr>
            <p:spPr>
              <a:xfrm>
                <a:off x="1478086" y="4679146"/>
                <a:ext cx="1675918" cy="398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rPr>
                  <a:t>社交互动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19" name="椭圆 71"/>
            <p:cNvSpPr/>
            <p:nvPr>
              <p:custDataLst>
                <p:tags r:id="rId10"/>
              </p:custDataLst>
            </p:nvPr>
          </p:nvSpPr>
          <p:spPr>
            <a:xfrm>
              <a:off x="1307416" y="3538042"/>
              <a:ext cx="485661" cy="614258"/>
            </a:xfrm>
            <a:custGeom>
              <a:avLst/>
              <a:gdLst>
                <a:gd name="connsiteX0" fmla="*/ 126399 w 261072"/>
                <a:gd name="connsiteY0" fmla="*/ 143933 h 330200"/>
                <a:gd name="connsiteX1" fmla="*/ 114493 w 261072"/>
                <a:gd name="connsiteY1" fmla="*/ 165100 h 330200"/>
                <a:gd name="connsiteX2" fmla="*/ 135660 w 261072"/>
                <a:gd name="connsiteY2" fmla="*/ 179652 h 330200"/>
                <a:gd name="connsiteX3" fmla="*/ 148889 w 261072"/>
                <a:gd name="connsiteY3" fmla="*/ 157162 h 330200"/>
                <a:gd name="connsiteX4" fmla="*/ 126399 w 261072"/>
                <a:gd name="connsiteY4" fmla="*/ 143933 h 330200"/>
                <a:gd name="connsiteX5" fmla="*/ 62158 w 261072"/>
                <a:gd name="connsiteY5" fmla="*/ 142587 h 330200"/>
                <a:gd name="connsiteX6" fmla="*/ 59301 w 261072"/>
                <a:gd name="connsiteY6" fmla="*/ 149803 h 330200"/>
                <a:gd name="connsiteX7" fmla="*/ 67873 w 261072"/>
                <a:gd name="connsiteY7" fmla="*/ 154132 h 330200"/>
                <a:gd name="connsiteX8" fmla="*/ 70731 w 261072"/>
                <a:gd name="connsiteY8" fmla="*/ 145473 h 330200"/>
                <a:gd name="connsiteX9" fmla="*/ 62158 w 261072"/>
                <a:gd name="connsiteY9" fmla="*/ 142587 h 330200"/>
                <a:gd name="connsiteX10" fmla="*/ 60253 w 261072"/>
                <a:gd name="connsiteY10" fmla="*/ 111601 h 330200"/>
                <a:gd name="connsiteX11" fmla="*/ 50887 w 261072"/>
                <a:gd name="connsiteY11" fmla="*/ 112077 h 330200"/>
                <a:gd name="connsiteX12" fmla="*/ 41997 w 261072"/>
                <a:gd name="connsiteY12" fmla="*/ 118427 h 330200"/>
                <a:gd name="connsiteX13" fmla="*/ 47077 w 261072"/>
                <a:gd name="connsiteY13" fmla="*/ 124777 h 330200"/>
                <a:gd name="connsiteX14" fmla="*/ 52157 w 261072"/>
                <a:gd name="connsiteY14" fmla="*/ 119697 h 330200"/>
                <a:gd name="connsiteX15" fmla="*/ 57237 w 261072"/>
                <a:gd name="connsiteY15" fmla="*/ 122237 h 330200"/>
                <a:gd name="connsiteX16" fmla="*/ 57237 w 261072"/>
                <a:gd name="connsiteY16" fmla="*/ 128587 h 330200"/>
                <a:gd name="connsiteX17" fmla="*/ 57237 w 261072"/>
                <a:gd name="connsiteY17" fmla="*/ 140017 h 330200"/>
                <a:gd name="connsiteX18" fmla="*/ 58507 w 261072"/>
                <a:gd name="connsiteY18" fmla="*/ 141287 h 330200"/>
                <a:gd name="connsiteX19" fmla="*/ 66127 w 261072"/>
                <a:gd name="connsiteY19" fmla="*/ 137477 h 330200"/>
                <a:gd name="connsiteX20" fmla="*/ 64857 w 261072"/>
                <a:gd name="connsiteY20" fmla="*/ 136207 h 330200"/>
                <a:gd name="connsiteX21" fmla="*/ 64857 w 261072"/>
                <a:gd name="connsiteY21" fmla="*/ 128587 h 330200"/>
                <a:gd name="connsiteX22" fmla="*/ 64857 w 261072"/>
                <a:gd name="connsiteY22" fmla="*/ 115887 h 330200"/>
                <a:gd name="connsiteX23" fmla="*/ 60253 w 261072"/>
                <a:gd name="connsiteY23" fmla="*/ 111601 h 330200"/>
                <a:gd name="connsiteX24" fmla="*/ 182967 w 261072"/>
                <a:gd name="connsiteY24" fmla="*/ 102870 h 330200"/>
                <a:gd name="connsiteX25" fmla="*/ 170584 w 261072"/>
                <a:gd name="connsiteY25" fmla="*/ 109220 h 330200"/>
                <a:gd name="connsiteX26" fmla="*/ 178839 w 261072"/>
                <a:gd name="connsiteY26" fmla="*/ 119380 h 330200"/>
                <a:gd name="connsiteX27" fmla="*/ 189846 w 261072"/>
                <a:gd name="connsiteY27" fmla="*/ 113030 h 330200"/>
                <a:gd name="connsiteX28" fmla="*/ 182967 w 261072"/>
                <a:gd name="connsiteY28" fmla="*/ 102870 h 330200"/>
                <a:gd name="connsiteX29" fmla="*/ 176934 w 261072"/>
                <a:gd name="connsiteY29" fmla="*/ 50542 h 330200"/>
                <a:gd name="connsiteX30" fmla="*/ 178287 w 261072"/>
                <a:gd name="connsiteY30" fmla="*/ 62513 h 330200"/>
                <a:gd name="connsiteX31" fmla="*/ 189105 w 261072"/>
                <a:gd name="connsiteY31" fmla="*/ 62513 h 330200"/>
                <a:gd name="connsiteX32" fmla="*/ 194515 w 261072"/>
                <a:gd name="connsiteY32" fmla="*/ 69163 h 330200"/>
                <a:gd name="connsiteX33" fmla="*/ 186401 w 261072"/>
                <a:gd name="connsiteY33" fmla="*/ 78474 h 330200"/>
                <a:gd name="connsiteX34" fmla="*/ 176934 w 261072"/>
                <a:gd name="connsiteY34" fmla="*/ 93105 h 330200"/>
                <a:gd name="connsiteX35" fmla="*/ 176934 w 261072"/>
                <a:gd name="connsiteY35" fmla="*/ 95765 h 330200"/>
                <a:gd name="connsiteX36" fmla="*/ 190458 w 261072"/>
                <a:gd name="connsiteY36" fmla="*/ 98425 h 330200"/>
                <a:gd name="connsiteX37" fmla="*/ 190458 w 261072"/>
                <a:gd name="connsiteY37" fmla="*/ 97095 h 330200"/>
                <a:gd name="connsiteX38" fmla="*/ 198572 w 261072"/>
                <a:gd name="connsiteY38" fmla="*/ 85124 h 330200"/>
                <a:gd name="connsiteX39" fmla="*/ 210743 w 261072"/>
                <a:gd name="connsiteY39" fmla="*/ 70494 h 330200"/>
                <a:gd name="connsiteX40" fmla="*/ 194515 w 261072"/>
                <a:gd name="connsiteY40" fmla="*/ 50542 h 330200"/>
                <a:gd name="connsiteX41" fmla="*/ 176934 w 261072"/>
                <a:gd name="connsiteY41" fmla="*/ 50542 h 330200"/>
                <a:gd name="connsiteX42" fmla="*/ 104071 w 261072"/>
                <a:gd name="connsiteY42" fmla="*/ 44936 h 330200"/>
                <a:gd name="connsiteX43" fmla="*/ 73747 w 261072"/>
                <a:gd name="connsiteY43" fmla="*/ 60685 h 330200"/>
                <a:gd name="connsiteX44" fmla="*/ 85613 w 261072"/>
                <a:gd name="connsiteY44" fmla="*/ 80370 h 330200"/>
                <a:gd name="connsiteX45" fmla="*/ 102752 w 261072"/>
                <a:gd name="connsiteY45" fmla="*/ 69871 h 330200"/>
                <a:gd name="connsiteX46" fmla="*/ 119892 w 261072"/>
                <a:gd name="connsiteY46" fmla="*/ 77745 h 330200"/>
                <a:gd name="connsiteX47" fmla="*/ 113300 w 261072"/>
                <a:gd name="connsiteY47" fmla="*/ 101367 h 330200"/>
                <a:gd name="connsiteX48" fmla="*/ 109345 w 261072"/>
                <a:gd name="connsiteY48" fmla="*/ 134175 h 330200"/>
                <a:gd name="connsiteX49" fmla="*/ 110663 w 261072"/>
                <a:gd name="connsiteY49" fmla="*/ 138112 h 330200"/>
                <a:gd name="connsiteX50" fmla="*/ 137032 w 261072"/>
                <a:gd name="connsiteY50" fmla="*/ 132863 h 330200"/>
                <a:gd name="connsiteX51" fmla="*/ 135713 w 261072"/>
                <a:gd name="connsiteY51" fmla="*/ 128926 h 330200"/>
                <a:gd name="connsiteX52" fmla="*/ 139669 w 261072"/>
                <a:gd name="connsiteY52" fmla="*/ 102679 h 330200"/>
                <a:gd name="connsiteX53" fmla="*/ 148898 w 261072"/>
                <a:gd name="connsiteY53" fmla="*/ 65934 h 330200"/>
                <a:gd name="connsiteX54" fmla="*/ 104071 w 261072"/>
                <a:gd name="connsiteY54" fmla="*/ 44936 h 330200"/>
                <a:gd name="connsiteX55" fmla="*/ 134819 w 261072"/>
                <a:gd name="connsiteY55" fmla="*/ 0 h 330200"/>
                <a:gd name="connsiteX56" fmla="*/ 221618 w 261072"/>
                <a:gd name="connsiteY56" fmla="*/ 35519 h 330200"/>
                <a:gd name="connsiteX57" fmla="*/ 247921 w 261072"/>
                <a:gd name="connsiteY57" fmla="*/ 113137 h 330200"/>
                <a:gd name="connsiteX58" fmla="*/ 243975 w 261072"/>
                <a:gd name="connsiteY58" fmla="*/ 144709 h 330200"/>
                <a:gd name="connsiteX59" fmla="*/ 261072 w 261072"/>
                <a:gd name="connsiteY59" fmla="*/ 180229 h 330200"/>
                <a:gd name="connsiteX60" fmla="*/ 246606 w 261072"/>
                <a:gd name="connsiteY60" fmla="*/ 190753 h 330200"/>
                <a:gd name="connsiteX61" fmla="*/ 243975 w 261072"/>
                <a:gd name="connsiteY61" fmla="*/ 198646 h 330200"/>
                <a:gd name="connsiteX62" fmla="*/ 243975 w 261072"/>
                <a:gd name="connsiteY62" fmla="*/ 210486 h 330200"/>
                <a:gd name="connsiteX63" fmla="*/ 237400 w 261072"/>
                <a:gd name="connsiteY63" fmla="*/ 215748 h 330200"/>
                <a:gd name="connsiteX64" fmla="*/ 237400 w 261072"/>
                <a:gd name="connsiteY64" fmla="*/ 219695 h 330200"/>
                <a:gd name="connsiteX65" fmla="*/ 236085 w 261072"/>
                <a:gd name="connsiteY65" fmla="*/ 230219 h 330200"/>
                <a:gd name="connsiteX66" fmla="*/ 232139 w 261072"/>
                <a:gd name="connsiteY66" fmla="*/ 244690 h 330200"/>
                <a:gd name="connsiteX67" fmla="*/ 229509 w 261072"/>
                <a:gd name="connsiteY67" fmla="*/ 263108 h 330200"/>
                <a:gd name="connsiteX68" fmla="*/ 196631 w 261072"/>
                <a:gd name="connsiteY68" fmla="*/ 267054 h 330200"/>
                <a:gd name="connsiteX69" fmla="*/ 161121 w 261072"/>
                <a:gd name="connsiteY69" fmla="*/ 273632 h 330200"/>
                <a:gd name="connsiteX70" fmla="*/ 136134 w 261072"/>
                <a:gd name="connsiteY70" fmla="*/ 330200 h 330200"/>
                <a:gd name="connsiteX71" fmla="*/ 45389 w 261072"/>
                <a:gd name="connsiteY71" fmla="*/ 246006 h 330200"/>
                <a:gd name="connsiteX72" fmla="*/ 32238 w 261072"/>
                <a:gd name="connsiteY72" fmla="*/ 184176 h 330200"/>
                <a:gd name="connsiteX73" fmla="*/ 675 w 261072"/>
                <a:gd name="connsiteY73" fmla="*/ 121030 h 330200"/>
                <a:gd name="connsiteX74" fmla="*/ 30923 w 261072"/>
                <a:gd name="connsiteY74" fmla="*/ 40781 h 330200"/>
                <a:gd name="connsiteX75" fmla="*/ 134819 w 261072"/>
                <a:gd name="connsiteY75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61072" h="330200">
                  <a:moveTo>
                    <a:pt x="126399" y="143933"/>
                  </a:moveTo>
                  <a:cubicBezTo>
                    <a:pt x="117138" y="146579"/>
                    <a:pt x="111847" y="155840"/>
                    <a:pt x="114493" y="165100"/>
                  </a:cubicBezTo>
                  <a:cubicBezTo>
                    <a:pt x="115816" y="175684"/>
                    <a:pt x="125076" y="180975"/>
                    <a:pt x="135660" y="179652"/>
                  </a:cubicBezTo>
                  <a:cubicBezTo>
                    <a:pt x="146243" y="177006"/>
                    <a:pt x="151535" y="167746"/>
                    <a:pt x="148889" y="157162"/>
                  </a:cubicBezTo>
                  <a:cubicBezTo>
                    <a:pt x="146243" y="146579"/>
                    <a:pt x="136982" y="141287"/>
                    <a:pt x="126399" y="143933"/>
                  </a:cubicBezTo>
                  <a:close/>
                  <a:moveTo>
                    <a:pt x="62158" y="142587"/>
                  </a:moveTo>
                  <a:cubicBezTo>
                    <a:pt x="59301" y="144030"/>
                    <a:pt x="57872" y="146916"/>
                    <a:pt x="59301" y="149803"/>
                  </a:cubicBezTo>
                  <a:cubicBezTo>
                    <a:pt x="60729" y="154132"/>
                    <a:pt x="65016" y="155575"/>
                    <a:pt x="67873" y="154132"/>
                  </a:cubicBezTo>
                  <a:cubicBezTo>
                    <a:pt x="70731" y="152689"/>
                    <a:pt x="72160" y="148359"/>
                    <a:pt x="70731" y="145473"/>
                  </a:cubicBezTo>
                  <a:cubicBezTo>
                    <a:pt x="69302" y="141143"/>
                    <a:pt x="66445" y="139700"/>
                    <a:pt x="62158" y="142587"/>
                  </a:cubicBezTo>
                  <a:close/>
                  <a:moveTo>
                    <a:pt x="60253" y="111601"/>
                  </a:moveTo>
                  <a:cubicBezTo>
                    <a:pt x="57872" y="110807"/>
                    <a:pt x="54697" y="110807"/>
                    <a:pt x="50887" y="112077"/>
                  </a:cubicBezTo>
                  <a:cubicBezTo>
                    <a:pt x="47077" y="114617"/>
                    <a:pt x="43267" y="117157"/>
                    <a:pt x="41997" y="118427"/>
                  </a:cubicBezTo>
                  <a:cubicBezTo>
                    <a:pt x="41997" y="118427"/>
                    <a:pt x="41997" y="118427"/>
                    <a:pt x="47077" y="124777"/>
                  </a:cubicBezTo>
                  <a:cubicBezTo>
                    <a:pt x="48347" y="122237"/>
                    <a:pt x="49617" y="120967"/>
                    <a:pt x="52157" y="119697"/>
                  </a:cubicBezTo>
                  <a:cubicBezTo>
                    <a:pt x="54697" y="118427"/>
                    <a:pt x="55967" y="119697"/>
                    <a:pt x="57237" y="122237"/>
                  </a:cubicBezTo>
                  <a:cubicBezTo>
                    <a:pt x="58507" y="123507"/>
                    <a:pt x="57237" y="126047"/>
                    <a:pt x="57237" y="128587"/>
                  </a:cubicBezTo>
                  <a:cubicBezTo>
                    <a:pt x="55967" y="133667"/>
                    <a:pt x="55967" y="136207"/>
                    <a:pt x="57237" y="140017"/>
                  </a:cubicBezTo>
                  <a:lnTo>
                    <a:pt x="58507" y="141287"/>
                  </a:lnTo>
                  <a:cubicBezTo>
                    <a:pt x="58507" y="141287"/>
                    <a:pt x="58507" y="141287"/>
                    <a:pt x="66127" y="137477"/>
                  </a:cubicBezTo>
                  <a:cubicBezTo>
                    <a:pt x="66127" y="137477"/>
                    <a:pt x="66127" y="137477"/>
                    <a:pt x="64857" y="136207"/>
                  </a:cubicBezTo>
                  <a:cubicBezTo>
                    <a:pt x="63587" y="133667"/>
                    <a:pt x="63587" y="131127"/>
                    <a:pt x="64857" y="128587"/>
                  </a:cubicBezTo>
                  <a:cubicBezTo>
                    <a:pt x="66127" y="124777"/>
                    <a:pt x="67397" y="120967"/>
                    <a:pt x="64857" y="115887"/>
                  </a:cubicBezTo>
                  <a:cubicBezTo>
                    <a:pt x="64222" y="113982"/>
                    <a:pt x="62634" y="112395"/>
                    <a:pt x="60253" y="111601"/>
                  </a:cubicBezTo>
                  <a:close/>
                  <a:moveTo>
                    <a:pt x="182967" y="102870"/>
                  </a:moveTo>
                  <a:cubicBezTo>
                    <a:pt x="177464" y="101600"/>
                    <a:pt x="171960" y="104140"/>
                    <a:pt x="170584" y="109220"/>
                  </a:cubicBezTo>
                  <a:cubicBezTo>
                    <a:pt x="170584" y="114300"/>
                    <a:pt x="173335" y="118110"/>
                    <a:pt x="178839" y="119380"/>
                  </a:cubicBezTo>
                  <a:cubicBezTo>
                    <a:pt x="184343" y="120650"/>
                    <a:pt x="188471" y="118110"/>
                    <a:pt x="189846" y="113030"/>
                  </a:cubicBezTo>
                  <a:cubicBezTo>
                    <a:pt x="191222" y="107950"/>
                    <a:pt x="188471" y="102870"/>
                    <a:pt x="182967" y="102870"/>
                  </a:cubicBezTo>
                  <a:close/>
                  <a:moveTo>
                    <a:pt x="176934" y="50542"/>
                  </a:moveTo>
                  <a:cubicBezTo>
                    <a:pt x="176934" y="50542"/>
                    <a:pt x="176934" y="50542"/>
                    <a:pt x="178287" y="62513"/>
                  </a:cubicBezTo>
                  <a:cubicBezTo>
                    <a:pt x="180991" y="61183"/>
                    <a:pt x="185048" y="61183"/>
                    <a:pt x="189105" y="62513"/>
                  </a:cubicBezTo>
                  <a:cubicBezTo>
                    <a:pt x="194515" y="63843"/>
                    <a:pt x="195867" y="66503"/>
                    <a:pt x="194515" y="69163"/>
                  </a:cubicBezTo>
                  <a:cubicBezTo>
                    <a:pt x="194515" y="73154"/>
                    <a:pt x="190458" y="75814"/>
                    <a:pt x="186401" y="78474"/>
                  </a:cubicBezTo>
                  <a:cubicBezTo>
                    <a:pt x="180991" y="83794"/>
                    <a:pt x="178287" y="87785"/>
                    <a:pt x="176934" y="93105"/>
                  </a:cubicBezTo>
                  <a:cubicBezTo>
                    <a:pt x="176934" y="93105"/>
                    <a:pt x="176934" y="93105"/>
                    <a:pt x="176934" y="95765"/>
                  </a:cubicBezTo>
                  <a:cubicBezTo>
                    <a:pt x="176934" y="95765"/>
                    <a:pt x="176934" y="95765"/>
                    <a:pt x="190458" y="98425"/>
                  </a:cubicBezTo>
                  <a:cubicBezTo>
                    <a:pt x="190458" y="98425"/>
                    <a:pt x="190458" y="98425"/>
                    <a:pt x="190458" y="97095"/>
                  </a:cubicBezTo>
                  <a:cubicBezTo>
                    <a:pt x="191810" y="91775"/>
                    <a:pt x="193162" y="89115"/>
                    <a:pt x="198572" y="85124"/>
                  </a:cubicBezTo>
                  <a:cubicBezTo>
                    <a:pt x="203981" y="82464"/>
                    <a:pt x="209390" y="78474"/>
                    <a:pt x="210743" y="70494"/>
                  </a:cubicBezTo>
                  <a:cubicBezTo>
                    <a:pt x="213447" y="62513"/>
                    <a:pt x="208038" y="53202"/>
                    <a:pt x="194515" y="50542"/>
                  </a:cubicBezTo>
                  <a:cubicBezTo>
                    <a:pt x="187753" y="49212"/>
                    <a:pt x="180991" y="50542"/>
                    <a:pt x="176934" y="50542"/>
                  </a:cubicBezTo>
                  <a:close/>
                  <a:moveTo>
                    <a:pt x="104071" y="44936"/>
                  </a:moveTo>
                  <a:cubicBezTo>
                    <a:pt x="90886" y="48873"/>
                    <a:pt x="80339" y="55435"/>
                    <a:pt x="73747" y="60685"/>
                  </a:cubicBezTo>
                  <a:cubicBezTo>
                    <a:pt x="73747" y="60685"/>
                    <a:pt x="73747" y="60685"/>
                    <a:pt x="85613" y="80370"/>
                  </a:cubicBezTo>
                  <a:cubicBezTo>
                    <a:pt x="89568" y="76433"/>
                    <a:pt x="97479" y="71183"/>
                    <a:pt x="102752" y="69871"/>
                  </a:cubicBezTo>
                  <a:cubicBezTo>
                    <a:pt x="113300" y="68559"/>
                    <a:pt x="118574" y="71183"/>
                    <a:pt x="119892" y="77745"/>
                  </a:cubicBezTo>
                  <a:cubicBezTo>
                    <a:pt x="121211" y="84307"/>
                    <a:pt x="118574" y="92181"/>
                    <a:pt x="113300" y="101367"/>
                  </a:cubicBezTo>
                  <a:cubicBezTo>
                    <a:pt x="108026" y="113178"/>
                    <a:pt x="106708" y="123677"/>
                    <a:pt x="109345" y="134175"/>
                  </a:cubicBezTo>
                  <a:cubicBezTo>
                    <a:pt x="109345" y="134175"/>
                    <a:pt x="109345" y="134175"/>
                    <a:pt x="110663" y="138112"/>
                  </a:cubicBezTo>
                  <a:cubicBezTo>
                    <a:pt x="110663" y="138112"/>
                    <a:pt x="110663" y="138112"/>
                    <a:pt x="137032" y="132863"/>
                  </a:cubicBezTo>
                  <a:cubicBezTo>
                    <a:pt x="137032" y="132863"/>
                    <a:pt x="137032" y="132863"/>
                    <a:pt x="135713" y="128926"/>
                  </a:cubicBezTo>
                  <a:cubicBezTo>
                    <a:pt x="134395" y="119740"/>
                    <a:pt x="134395" y="111866"/>
                    <a:pt x="139669" y="102679"/>
                  </a:cubicBezTo>
                  <a:cubicBezTo>
                    <a:pt x="144943" y="92181"/>
                    <a:pt x="151535" y="81682"/>
                    <a:pt x="148898" y="65934"/>
                  </a:cubicBezTo>
                  <a:cubicBezTo>
                    <a:pt x="144943" y="50186"/>
                    <a:pt x="129121" y="39687"/>
                    <a:pt x="104071" y="44936"/>
                  </a:cubicBezTo>
                  <a:close/>
                  <a:moveTo>
                    <a:pt x="134819" y="0"/>
                  </a:moveTo>
                  <a:cubicBezTo>
                    <a:pt x="158491" y="0"/>
                    <a:pt x="194000" y="5262"/>
                    <a:pt x="221618" y="35519"/>
                  </a:cubicBezTo>
                  <a:cubicBezTo>
                    <a:pt x="238715" y="52622"/>
                    <a:pt x="251866" y="74986"/>
                    <a:pt x="247921" y="113137"/>
                  </a:cubicBezTo>
                  <a:cubicBezTo>
                    <a:pt x="246606" y="121030"/>
                    <a:pt x="236085" y="130238"/>
                    <a:pt x="243975" y="144709"/>
                  </a:cubicBezTo>
                  <a:cubicBezTo>
                    <a:pt x="243975" y="144709"/>
                    <a:pt x="261072" y="176282"/>
                    <a:pt x="261072" y="180229"/>
                  </a:cubicBezTo>
                  <a:cubicBezTo>
                    <a:pt x="261072" y="180229"/>
                    <a:pt x="261072" y="189438"/>
                    <a:pt x="246606" y="190753"/>
                  </a:cubicBezTo>
                  <a:cubicBezTo>
                    <a:pt x="246606" y="190753"/>
                    <a:pt x="242660" y="190753"/>
                    <a:pt x="243975" y="198646"/>
                  </a:cubicBezTo>
                  <a:cubicBezTo>
                    <a:pt x="243975" y="198646"/>
                    <a:pt x="243975" y="198646"/>
                    <a:pt x="243975" y="210486"/>
                  </a:cubicBezTo>
                  <a:cubicBezTo>
                    <a:pt x="243975" y="210486"/>
                    <a:pt x="243975" y="213117"/>
                    <a:pt x="237400" y="215748"/>
                  </a:cubicBezTo>
                  <a:cubicBezTo>
                    <a:pt x="237400" y="215748"/>
                    <a:pt x="236085" y="217064"/>
                    <a:pt x="237400" y="219695"/>
                  </a:cubicBezTo>
                  <a:cubicBezTo>
                    <a:pt x="237400" y="219695"/>
                    <a:pt x="241345" y="222326"/>
                    <a:pt x="236085" y="230219"/>
                  </a:cubicBezTo>
                  <a:cubicBezTo>
                    <a:pt x="233454" y="234166"/>
                    <a:pt x="229509" y="236797"/>
                    <a:pt x="232139" y="244690"/>
                  </a:cubicBezTo>
                  <a:cubicBezTo>
                    <a:pt x="232139" y="244690"/>
                    <a:pt x="234769" y="259161"/>
                    <a:pt x="229509" y="263108"/>
                  </a:cubicBezTo>
                  <a:cubicBezTo>
                    <a:pt x="229509" y="263108"/>
                    <a:pt x="222933" y="269685"/>
                    <a:pt x="196631" y="267054"/>
                  </a:cubicBezTo>
                  <a:cubicBezTo>
                    <a:pt x="187425" y="265739"/>
                    <a:pt x="171642" y="261792"/>
                    <a:pt x="161121" y="273632"/>
                  </a:cubicBezTo>
                  <a:cubicBezTo>
                    <a:pt x="161121" y="273632"/>
                    <a:pt x="137449" y="319676"/>
                    <a:pt x="136134" y="330200"/>
                  </a:cubicBezTo>
                  <a:cubicBezTo>
                    <a:pt x="136134" y="330200"/>
                    <a:pt x="95364" y="257846"/>
                    <a:pt x="45389" y="246006"/>
                  </a:cubicBezTo>
                  <a:cubicBezTo>
                    <a:pt x="45389" y="246006"/>
                    <a:pt x="57225" y="219695"/>
                    <a:pt x="32238" y="184176"/>
                  </a:cubicBezTo>
                  <a:cubicBezTo>
                    <a:pt x="32238" y="184176"/>
                    <a:pt x="1990" y="143394"/>
                    <a:pt x="675" y="121030"/>
                  </a:cubicBezTo>
                  <a:cubicBezTo>
                    <a:pt x="675" y="121030"/>
                    <a:pt x="-7216" y="82879"/>
                    <a:pt x="30923" y="40781"/>
                  </a:cubicBezTo>
                  <a:cubicBezTo>
                    <a:pt x="49335" y="19733"/>
                    <a:pt x="74322" y="0"/>
                    <a:pt x="1348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1"/>
            </p:custDataLst>
          </p:nvPr>
        </p:nvGrpSpPr>
        <p:grpSpPr>
          <a:xfrm>
            <a:off x="559014" y="3791253"/>
            <a:ext cx="6923882" cy="1268485"/>
            <a:chOff x="662715" y="4591844"/>
            <a:chExt cx="7495382" cy="1373186"/>
          </a:xfrm>
        </p:grpSpPr>
        <p:sp>
          <p:nvSpPr>
            <p:cNvPr id="23" name="矩形 22"/>
            <p:cNvSpPr/>
            <p:nvPr/>
          </p:nvSpPr>
          <p:spPr>
            <a:xfrm>
              <a:off x="662715" y="4591844"/>
              <a:ext cx="7495382" cy="1373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2"/>
              </p:custDataLst>
            </p:nvPr>
          </p:nvSpPr>
          <p:spPr>
            <a:xfrm>
              <a:off x="1009276" y="4746812"/>
              <a:ext cx="1063250" cy="1063250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>
              <a:outerShdw blurRad="254000" dist="1270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419088" y="4742905"/>
              <a:ext cx="5269022" cy="1085426"/>
              <a:chOff x="1478086" y="4679146"/>
              <a:chExt cx="5269022" cy="1085426"/>
            </a:xfrm>
          </p:grpSpPr>
          <p:sp>
            <p:nvSpPr>
              <p:cNvPr id="27" name="矩形 2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478086" y="5141088"/>
                <a:ext cx="5269022" cy="62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rPr>
                  <a:t>小程序可以收集用户行为数据，了解顾客需求与偏好 ，从而进行个性化，精准营销，增加用户的下单意愿，提升顾客体验。</a:t>
                </a: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14"/>
                </p:custDataLst>
              </p:nvPr>
            </p:nvSpPr>
            <p:spPr>
              <a:xfrm>
                <a:off x="1478086" y="4679146"/>
                <a:ext cx="1547367" cy="398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b="1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rPr>
                  <a:t>精准营销</a:t>
                </a:r>
                <a:endParaRPr lang="zh-CN" altLang="en-US" b="1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26" name="椭圆 72"/>
            <p:cNvSpPr/>
            <p:nvPr>
              <p:custDataLst>
                <p:tags r:id="rId15"/>
              </p:custDataLst>
            </p:nvPr>
          </p:nvSpPr>
          <p:spPr>
            <a:xfrm>
              <a:off x="1243117" y="4970614"/>
              <a:ext cx="614258" cy="570102"/>
            </a:xfrm>
            <a:custGeom>
              <a:avLst/>
              <a:gdLst>
                <a:gd name="connsiteX0" fmla="*/ 288132 w 338138"/>
                <a:gd name="connsiteY0" fmla="*/ 223343 h 313831"/>
                <a:gd name="connsiteX1" fmla="*/ 279400 w 338138"/>
                <a:gd name="connsiteY1" fmla="*/ 231281 h 313831"/>
                <a:gd name="connsiteX2" fmla="*/ 288132 w 338138"/>
                <a:gd name="connsiteY2" fmla="*/ 239219 h 313831"/>
                <a:gd name="connsiteX3" fmla="*/ 296864 w 338138"/>
                <a:gd name="connsiteY3" fmla="*/ 231281 h 313831"/>
                <a:gd name="connsiteX4" fmla="*/ 288132 w 338138"/>
                <a:gd name="connsiteY4" fmla="*/ 223343 h 313831"/>
                <a:gd name="connsiteX5" fmla="*/ 261938 w 338138"/>
                <a:gd name="connsiteY5" fmla="*/ 223343 h 313831"/>
                <a:gd name="connsiteX6" fmla="*/ 254000 w 338138"/>
                <a:gd name="connsiteY6" fmla="*/ 231281 h 313831"/>
                <a:gd name="connsiteX7" fmla="*/ 261938 w 338138"/>
                <a:gd name="connsiteY7" fmla="*/ 239219 h 313831"/>
                <a:gd name="connsiteX8" fmla="*/ 269876 w 338138"/>
                <a:gd name="connsiteY8" fmla="*/ 231281 h 313831"/>
                <a:gd name="connsiteX9" fmla="*/ 261938 w 338138"/>
                <a:gd name="connsiteY9" fmla="*/ 223343 h 313831"/>
                <a:gd name="connsiteX10" fmla="*/ 116535 w 338138"/>
                <a:gd name="connsiteY10" fmla="*/ 45543 h 313831"/>
                <a:gd name="connsiteX11" fmla="*/ 141773 w 338138"/>
                <a:gd name="connsiteY11" fmla="*/ 88073 h 313831"/>
                <a:gd name="connsiteX12" fmla="*/ 108565 w 338138"/>
                <a:gd name="connsiteY12" fmla="*/ 102693 h 313831"/>
                <a:gd name="connsiteX13" fmla="*/ 87312 w 338138"/>
                <a:gd name="connsiteY13" fmla="*/ 74783 h 313831"/>
                <a:gd name="connsiteX14" fmla="*/ 116535 w 338138"/>
                <a:gd name="connsiteY14" fmla="*/ 45543 h 313831"/>
                <a:gd name="connsiteX15" fmla="*/ 254349 w 338138"/>
                <a:gd name="connsiteY15" fmla="*/ 30428 h 313831"/>
                <a:gd name="connsiteX16" fmla="*/ 275361 w 338138"/>
                <a:gd name="connsiteY16" fmla="*/ 48787 h 313831"/>
                <a:gd name="connsiteX17" fmla="*/ 255662 w 338138"/>
                <a:gd name="connsiteY17" fmla="*/ 85507 h 313831"/>
                <a:gd name="connsiteX18" fmla="*/ 266168 w 338138"/>
                <a:gd name="connsiteY18" fmla="*/ 89441 h 313831"/>
                <a:gd name="connsiteX19" fmla="*/ 289806 w 338138"/>
                <a:gd name="connsiteY19" fmla="*/ 80261 h 313831"/>
                <a:gd name="connsiteX20" fmla="*/ 287180 w 338138"/>
                <a:gd name="connsiteY20" fmla="*/ 109113 h 313831"/>
                <a:gd name="connsiteX21" fmla="*/ 225458 w 338138"/>
                <a:gd name="connsiteY21" fmla="*/ 111735 h 313831"/>
                <a:gd name="connsiteX22" fmla="*/ 92823 w 338138"/>
                <a:gd name="connsiteY22" fmla="*/ 166815 h 313831"/>
                <a:gd name="connsiteX23" fmla="*/ 75751 w 338138"/>
                <a:gd name="connsiteY23" fmla="*/ 127472 h 313831"/>
                <a:gd name="connsiteX24" fmla="*/ 208386 w 338138"/>
                <a:gd name="connsiteY24" fmla="*/ 72393 h 313831"/>
                <a:gd name="connsiteX25" fmla="*/ 242530 w 338138"/>
                <a:gd name="connsiteY25" fmla="*/ 33050 h 313831"/>
                <a:gd name="connsiteX26" fmla="*/ 254349 w 338138"/>
                <a:gd name="connsiteY26" fmla="*/ 30428 h 313831"/>
                <a:gd name="connsiteX27" fmla="*/ 186871 w 338138"/>
                <a:gd name="connsiteY27" fmla="*/ 24906 h 313831"/>
                <a:gd name="connsiteX28" fmla="*/ 231775 w 338138"/>
                <a:gd name="connsiteY28" fmla="*/ 24906 h 313831"/>
                <a:gd name="connsiteX29" fmla="*/ 207282 w 338138"/>
                <a:gd name="connsiteY29" fmla="*/ 48190 h 313831"/>
                <a:gd name="connsiteX30" fmla="*/ 201839 w 338138"/>
                <a:gd name="connsiteY30" fmla="*/ 59831 h 313831"/>
                <a:gd name="connsiteX31" fmla="*/ 184150 w 338138"/>
                <a:gd name="connsiteY31" fmla="*/ 45603 h 313831"/>
                <a:gd name="connsiteX32" fmla="*/ 186871 w 338138"/>
                <a:gd name="connsiteY32" fmla="*/ 24906 h 313831"/>
                <a:gd name="connsiteX33" fmla="*/ 18492 w 338138"/>
                <a:gd name="connsiteY33" fmla="*/ 24906 h 313831"/>
                <a:gd name="connsiteX34" fmla="*/ 43588 w 338138"/>
                <a:gd name="connsiteY34" fmla="*/ 24906 h 313831"/>
                <a:gd name="connsiteX35" fmla="*/ 46230 w 338138"/>
                <a:gd name="connsiteY35" fmla="*/ 46015 h 313831"/>
                <a:gd name="connsiteX36" fmla="*/ 29059 w 338138"/>
                <a:gd name="connsiteY36" fmla="*/ 63166 h 313831"/>
                <a:gd name="connsiteX37" fmla="*/ 31700 w 338138"/>
                <a:gd name="connsiteY37" fmla="*/ 96148 h 313831"/>
                <a:gd name="connsiteX38" fmla="*/ 31700 w 338138"/>
                <a:gd name="connsiteY38" fmla="*/ 206969 h 313831"/>
                <a:gd name="connsiteX39" fmla="*/ 39626 w 338138"/>
                <a:gd name="connsiteY39" fmla="*/ 214884 h 313831"/>
                <a:gd name="connsiteX40" fmla="*/ 298512 w 338138"/>
                <a:gd name="connsiteY40" fmla="*/ 214884 h 313831"/>
                <a:gd name="connsiteX41" fmla="*/ 306438 w 338138"/>
                <a:gd name="connsiteY41" fmla="*/ 206969 h 313831"/>
                <a:gd name="connsiteX42" fmla="*/ 306438 w 338138"/>
                <a:gd name="connsiteY42" fmla="*/ 104064 h 313831"/>
                <a:gd name="connsiteX43" fmla="*/ 306438 w 338138"/>
                <a:gd name="connsiteY43" fmla="*/ 77678 h 313831"/>
                <a:gd name="connsiteX44" fmla="*/ 274737 w 338138"/>
                <a:gd name="connsiteY44" fmla="*/ 61846 h 313831"/>
                <a:gd name="connsiteX45" fmla="*/ 281341 w 338138"/>
                <a:gd name="connsiteY45" fmla="*/ 59208 h 313831"/>
                <a:gd name="connsiteX46" fmla="*/ 280021 w 338138"/>
                <a:gd name="connsiteY46" fmla="*/ 24906 h 313831"/>
                <a:gd name="connsiteX47" fmla="*/ 319646 w 338138"/>
                <a:gd name="connsiteY47" fmla="*/ 24906 h 313831"/>
                <a:gd name="connsiteX48" fmla="*/ 338138 w 338138"/>
                <a:gd name="connsiteY48" fmla="*/ 43376 h 313831"/>
                <a:gd name="connsiteX49" fmla="*/ 338138 w 338138"/>
                <a:gd name="connsiteY49" fmla="*/ 234674 h 313831"/>
                <a:gd name="connsiteX50" fmla="*/ 319646 w 338138"/>
                <a:gd name="connsiteY50" fmla="*/ 251825 h 313831"/>
                <a:gd name="connsiteX51" fmla="*/ 200769 w 338138"/>
                <a:gd name="connsiteY51" fmla="*/ 251825 h 313831"/>
                <a:gd name="connsiteX52" fmla="*/ 216620 w 338138"/>
                <a:gd name="connsiteY52" fmla="*/ 290084 h 313831"/>
                <a:gd name="connsiteX53" fmla="*/ 224545 w 338138"/>
                <a:gd name="connsiteY53" fmla="*/ 290084 h 313831"/>
                <a:gd name="connsiteX54" fmla="*/ 235112 w 338138"/>
                <a:gd name="connsiteY54" fmla="*/ 301958 h 313831"/>
                <a:gd name="connsiteX55" fmla="*/ 224545 w 338138"/>
                <a:gd name="connsiteY55" fmla="*/ 313831 h 313831"/>
                <a:gd name="connsiteX56" fmla="*/ 113593 w 338138"/>
                <a:gd name="connsiteY56" fmla="*/ 313831 h 313831"/>
                <a:gd name="connsiteX57" fmla="*/ 103026 w 338138"/>
                <a:gd name="connsiteY57" fmla="*/ 301958 h 313831"/>
                <a:gd name="connsiteX58" fmla="*/ 113593 w 338138"/>
                <a:gd name="connsiteY58" fmla="*/ 290084 h 313831"/>
                <a:gd name="connsiteX59" fmla="*/ 121518 w 338138"/>
                <a:gd name="connsiteY59" fmla="*/ 290084 h 313831"/>
                <a:gd name="connsiteX60" fmla="*/ 137369 w 338138"/>
                <a:gd name="connsiteY60" fmla="*/ 251825 h 313831"/>
                <a:gd name="connsiteX61" fmla="*/ 18492 w 338138"/>
                <a:gd name="connsiteY61" fmla="*/ 251825 h 313831"/>
                <a:gd name="connsiteX62" fmla="*/ 0 w 338138"/>
                <a:gd name="connsiteY62" fmla="*/ 234674 h 313831"/>
                <a:gd name="connsiteX63" fmla="*/ 0 w 338138"/>
                <a:gd name="connsiteY63" fmla="*/ 43376 h 313831"/>
                <a:gd name="connsiteX64" fmla="*/ 18492 w 338138"/>
                <a:gd name="connsiteY64" fmla="*/ 24906 h 313831"/>
                <a:gd name="connsiteX65" fmla="*/ 109666 w 338138"/>
                <a:gd name="connsiteY65" fmla="*/ 1 h 313831"/>
                <a:gd name="connsiteX66" fmla="*/ 126932 w 338138"/>
                <a:gd name="connsiteY66" fmla="*/ 267 h 313831"/>
                <a:gd name="connsiteX67" fmla="*/ 133580 w 338138"/>
                <a:gd name="connsiteY67" fmla="*/ 18637 h 313831"/>
                <a:gd name="connsiteX68" fmla="*/ 144218 w 338138"/>
                <a:gd name="connsiteY68" fmla="*/ 22573 h 313831"/>
                <a:gd name="connsiteX69" fmla="*/ 177460 w 338138"/>
                <a:gd name="connsiteY69" fmla="*/ 29134 h 313831"/>
                <a:gd name="connsiteX70" fmla="*/ 168152 w 338138"/>
                <a:gd name="connsiteY70" fmla="*/ 47504 h 313831"/>
                <a:gd name="connsiteX71" fmla="*/ 173471 w 338138"/>
                <a:gd name="connsiteY71" fmla="*/ 58001 h 313831"/>
                <a:gd name="connsiteX72" fmla="*/ 192087 w 338138"/>
                <a:gd name="connsiteY72" fmla="*/ 67186 h 313831"/>
                <a:gd name="connsiteX73" fmla="*/ 154855 w 338138"/>
                <a:gd name="connsiteY73" fmla="*/ 82931 h 313831"/>
                <a:gd name="connsiteX74" fmla="*/ 116294 w 338138"/>
                <a:gd name="connsiteY74" fmla="*/ 35695 h 313831"/>
                <a:gd name="connsiteX75" fmla="*/ 76403 w 338138"/>
                <a:gd name="connsiteY75" fmla="*/ 75059 h 313831"/>
                <a:gd name="connsiteX76" fmla="*/ 93689 w 338138"/>
                <a:gd name="connsiteY76" fmla="*/ 107862 h 313831"/>
                <a:gd name="connsiteX77" fmla="*/ 59117 w 338138"/>
                <a:gd name="connsiteY77" fmla="*/ 124919 h 313831"/>
                <a:gd name="connsiteX78" fmla="*/ 63106 w 338138"/>
                <a:gd name="connsiteY78" fmla="*/ 102613 h 313831"/>
                <a:gd name="connsiteX79" fmla="*/ 59117 w 338138"/>
                <a:gd name="connsiteY79" fmla="*/ 92116 h 313831"/>
                <a:gd name="connsiteX80" fmla="*/ 40501 w 338138"/>
                <a:gd name="connsiteY80" fmla="*/ 63249 h 313831"/>
                <a:gd name="connsiteX81" fmla="*/ 59117 w 338138"/>
                <a:gd name="connsiteY81" fmla="*/ 58001 h 313831"/>
                <a:gd name="connsiteX82" fmla="*/ 63106 w 338138"/>
                <a:gd name="connsiteY82" fmla="*/ 47504 h 313831"/>
                <a:gd name="connsiteX83" fmla="*/ 69755 w 338138"/>
                <a:gd name="connsiteY83" fmla="*/ 14700 h 313831"/>
                <a:gd name="connsiteX84" fmla="*/ 88370 w 338138"/>
                <a:gd name="connsiteY84" fmla="*/ 22573 h 313831"/>
                <a:gd name="connsiteX85" fmla="*/ 99008 w 338138"/>
                <a:gd name="connsiteY85" fmla="*/ 18637 h 313831"/>
                <a:gd name="connsiteX86" fmla="*/ 109666 w 338138"/>
                <a:gd name="connsiteY86" fmla="*/ 1 h 3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38138" h="313831">
                  <a:moveTo>
                    <a:pt x="288132" y="223343"/>
                  </a:moveTo>
                  <a:cubicBezTo>
                    <a:pt x="283309" y="223343"/>
                    <a:pt x="279400" y="226897"/>
                    <a:pt x="279400" y="231281"/>
                  </a:cubicBezTo>
                  <a:cubicBezTo>
                    <a:pt x="279400" y="235665"/>
                    <a:pt x="283309" y="239219"/>
                    <a:pt x="288132" y="239219"/>
                  </a:cubicBezTo>
                  <a:cubicBezTo>
                    <a:pt x="292955" y="239219"/>
                    <a:pt x="296864" y="235665"/>
                    <a:pt x="296864" y="231281"/>
                  </a:cubicBezTo>
                  <a:cubicBezTo>
                    <a:pt x="296864" y="226897"/>
                    <a:pt x="292955" y="223343"/>
                    <a:pt x="288132" y="223343"/>
                  </a:cubicBezTo>
                  <a:close/>
                  <a:moveTo>
                    <a:pt x="261938" y="223343"/>
                  </a:moveTo>
                  <a:cubicBezTo>
                    <a:pt x="257554" y="223343"/>
                    <a:pt x="254000" y="226897"/>
                    <a:pt x="254000" y="231281"/>
                  </a:cubicBezTo>
                  <a:cubicBezTo>
                    <a:pt x="254000" y="235665"/>
                    <a:pt x="257554" y="239219"/>
                    <a:pt x="261938" y="239219"/>
                  </a:cubicBezTo>
                  <a:cubicBezTo>
                    <a:pt x="266322" y="239219"/>
                    <a:pt x="269876" y="235665"/>
                    <a:pt x="269876" y="231281"/>
                  </a:cubicBezTo>
                  <a:cubicBezTo>
                    <a:pt x="269876" y="226897"/>
                    <a:pt x="266322" y="223343"/>
                    <a:pt x="261938" y="223343"/>
                  </a:cubicBezTo>
                  <a:close/>
                  <a:moveTo>
                    <a:pt x="116535" y="45543"/>
                  </a:moveTo>
                  <a:cubicBezTo>
                    <a:pt x="137788" y="45543"/>
                    <a:pt x="152400" y="68137"/>
                    <a:pt x="141773" y="88073"/>
                  </a:cubicBezTo>
                  <a:cubicBezTo>
                    <a:pt x="141773" y="88073"/>
                    <a:pt x="141773" y="88073"/>
                    <a:pt x="108565" y="102693"/>
                  </a:cubicBezTo>
                  <a:cubicBezTo>
                    <a:pt x="96610" y="98706"/>
                    <a:pt x="87312" y="88073"/>
                    <a:pt x="87312" y="74783"/>
                  </a:cubicBezTo>
                  <a:cubicBezTo>
                    <a:pt x="87312" y="58834"/>
                    <a:pt x="100595" y="45543"/>
                    <a:pt x="116535" y="45543"/>
                  </a:cubicBezTo>
                  <a:close/>
                  <a:moveTo>
                    <a:pt x="254349" y="30428"/>
                  </a:moveTo>
                  <a:cubicBezTo>
                    <a:pt x="271421" y="26493"/>
                    <a:pt x="284553" y="44853"/>
                    <a:pt x="275361" y="48787"/>
                  </a:cubicBezTo>
                  <a:cubicBezTo>
                    <a:pt x="242530" y="63213"/>
                    <a:pt x="243843" y="57967"/>
                    <a:pt x="255662" y="85507"/>
                  </a:cubicBezTo>
                  <a:cubicBezTo>
                    <a:pt x="256976" y="89441"/>
                    <a:pt x="262228" y="92064"/>
                    <a:pt x="266168" y="89441"/>
                  </a:cubicBezTo>
                  <a:cubicBezTo>
                    <a:pt x="266168" y="89441"/>
                    <a:pt x="266168" y="89441"/>
                    <a:pt x="289806" y="80261"/>
                  </a:cubicBezTo>
                  <a:cubicBezTo>
                    <a:pt x="297685" y="76327"/>
                    <a:pt x="301625" y="99933"/>
                    <a:pt x="287180" y="109113"/>
                  </a:cubicBezTo>
                  <a:cubicBezTo>
                    <a:pt x="260915" y="124850"/>
                    <a:pt x="259602" y="123538"/>
                    <a:pt x="225458" y="111735"/>
                  </a:cubicBezTo>
                  <a:cubicBezTo>
                    <a:pt x="225458" y="111735"/>
                    <a:pt x="225458" y="111735"/>
                    <a:pt x="92823" y="166815"/>
                  </a:cubicBezTo>
                  <a:cubicBezTo>
                    <a:pt x="66559" y="177306"/>
                    <a:pt x="50800" y="137964"/>
                    <a:pt x="75751" y="127472"/>
                  </a:cubicBezTo>
                  <a:cubicBezTo>
                    <a:pt x="75751" y="127472"/>
                    <a:pt x="75751" y="127472"/>
                    <a:pt x="208386" y="72393"/>
                  </a:cubicBezTo>
                  <a:cubicBezTo>
                    <a:pt x="217579" y="54033"/>
                    <a:pt x="222832" y="38296"/>
                    <a:pt x="242530" y="33050"/>
                  </a:cubicBezTo>
                  <a:cubicBezTo>
                    <a:pt x="242530" y="33050"/>
                    <a:pt x="242530" y="33050"/>
                    <a:pt x="254349" y="30428"/>
                  </a:cubicBezTo>
                  <a:close/>
                  <a:moveTo>
                    <a:pt x="186871" y="24906"/>
                  </a:moveTo>
                  <a:cubicBezTo>
                    <a:pt x="186871" y="24906"/>
                    <a:pt x="186871" y="24906"/>
                    <a:pt x="231775" y="24906"/>
                  </a:cubicBezTo>
                  <a:cubicBezTo>
                    <a:pt x="220889" y="30080"/>
                    <a:pt x="212725" y="37841"/>
                    <a:pt x="207282" y="48190"/>
                  </a:cubicBezTo>
                  <a:cubicBezTo>
                    <a:pt x="207282" y="48190"/>
                    <a:pt x="207282" y="48190"/>
                    <a:pt x="201839" y="59831"/>
                  </a:cubicBezTo>
                  <a:cubicBezTo>
                    <a:pt x="200479" y="52070"/>
                    <a:pt x="193675" y="45603"/>
                    <a:pt x="184150" y="45603"/>
                  </a:cubicBezTo>
                  <a:cubicBezTo>
                    <a:pt x="190954" y="39135"/>
                    <a:pt x="190954" y="31374"/>
                    <a:pt x="186871" y="24906"/>
                  </a:cubicBezTo>
                  <a:close/>
                  <a:moveTo>
                    <a:pt x="18492" y="24906"/>
                  </a:moveTo>
                  <a:cubicBezTo>
                    <a:pt x="18492" y="24906"/>
                    <a:pt x="18492" y="24906"/>
                    <a:pt x="43588" y="24906"/>
                  </a:cubicBezTo>
                  <a:cubicBezTo>
                    <a:pt x="39626" y="32822"/>
                    <a:pt x="40946" y="40738"/>
                    <a:pt x="46230" y="46015"/>
                  </a:cubicBezTo>
                  <a:cubicBezTo>
                    <a:pt x="36984" y="46015"/>
                    <a:pt x="29059" y="53931"/>
                    <a:pt x="29059" y="63166"/>
                  </a:cubicBezTo>
                  <a:cubicBezTo>
                    <a:pt x="29059" y="82955"/>
                    <a:pt x="27738" y="89552"/>
                    <a:pt x="31700" y="96148"/>
                  </a:cubicBezTo>
                  <a:cubicBezTo>
                    <a:pt x="31700" y="96148"/>
                    <a:pt x="31700" y="96148"/>
                    <a:pt x="31700" y="206969"/>
                  </a:cubicBezTo>
                  <a:cubicBezTo>
                    <a:pt x="31700" y="210926"/>
                    <a:pt x="35663" y="214884"/>
                    <a:pt x="39626" y="214884"/>
                  </a:cubicBezTo>
                  <a:cubicBezTo>
                    <a:pt x="39626" y="214884"/>
                    <a:pt x="39626" y="214884"/>
                    <a:pt x="298512" y="214884"/>
                  </a:cubicBezTo>
                  <a:cubicBezTo>
                    <a:pt x="302475" y="214884"/>
                    <a:pt x="306438" y="210926"/>
                    <a:pt x="306438" y="206969"/>
                  </a:cubicBezTo>
                  <a:cubicBezTo>
                    <a:pt x="306438" y="206969"/>
                    <a:pt x="306438" y="206969"/>
                    <a:pt x="306438" y="104064"/>
                  </a:cubicBezTo>
                  <a:cubicBezTo>
                    <a:pt x="309079" y="96148"/>
                    <a:pt x="310400" y="86913"/>
                    <a:pt x="306438" y="77678"/>
                  </a:cubicBezTo>
                  <a:cubicBezTo>
                    <a:pt x="306438" y="59208"/>
                    <a:pt x="306438" y="61846"/>
                    <a:pt x="274737" y="61846"/>
                  </a:cubicBezTo>
                  <a:cubicBezTo>
                    <a:pt x="274737" y="61846"/>
                    <a:pt x="274737" y="61846"/>
                    <a:pt x="281341" y="59208"/>
                  </a:cubicBezTo>
                  <a:cubicBezTo>
                    <a:pt x="293229" y="53931"/>
                    <a:pt x="294550" y="38099"/>
                    <a:pt x="280021" y="24906"/>
                  </a:cubicBezTo>
                  <a:cubicBezTo>
                    <a:pt x="280021" y="24906"/>
                    <a:pt x="280021" y="24906"/>
                    <a:pt x="319646" y="24906"/>
                  </a:cubicBezTo>
                  <a:cubicBezTo>
                    <a:pt x="330213" y="24906"/>
                    <a:pt x="338138" y="34141"/>
                    <a:pt x="338138" y="43376"/>
                  </a:cubicBezTo>
                  <a:cubicBezTo>
                    <a:pt x="338138" y="43376"/>
                    <a:pt x="338138" y="43376"/>
                    <a:pt x="338138" y="234674"/>
                  </a:cubicBezTo>
                  <a:cubicBezTo>
                    <a:pt x="338138" y="243909"/>
                    <a:pt x="330213" y="251825"/>
                    <a:pt x="319646" y="251825"/>
                  </a:cubicBezTo>
                  <a:cubicBezTo>
                    <a:pt x="319646" y="251825"/>
                    <a:pt x="319646" y="251825"/>
                    <a:pt x="200769" y="251825"/>
                  </a:cubicBezTo>
                  <a:cubicBezTo>
                    <a:pt x="200769" y="251825"/>
                    <a:pt x="200769" y="251825"/>
                    <a:pt x="216620" y="290084"/>
                  </a:cubicBezTo>
                  <a:cubicBezTo>
                    <a:pt x="216620" y="290084"/>
                    <a:pt x="216620" y="290084"/>
                    <a:pt x="224545" y="290084"/>
                  </a:cubicBezTo>
                  <a:cubicBezTo>
                    <a:pt x="229828" y="290084"/>
                    <a:pt x="235112" y="295361"/>
                    <a:pt x="235112" y="301958"/>
                  </a:cubicBezTo>
                  <a:cubicBezTo>
                    <a:pt x="235112" y="308554"/>
                    <a:pt x="229828" y="313831"/>
                    <a:pt x="224545" y="313831"/>
                  </a:cubicBezTo>
                  <a:cubicBezTo>
                    <a:pt x="224545" y="313831"/>
                    <a:pt x="224545" y="313831"/>
                    <a:pt x="113593" y="313831"/>
                  </a:cubicBezTo>
                  <a:cubicBezTo>
                    <a:pt x="108310" y="313831"/>
                    <a:pt x="103026" y="308554"/>
                    <a:pt x="103026" y="301958"/>
                  </a:cubicBezTo>
                  <a:cubicBezTo>
                    <a:pt x="103026" y="295361"/>
                    <a:pt x="108310" y="290084"/>
                    <a:pt x="113593" y="290084"/>
                  </a:cubicBezTo>
                  <a:cubicBezTo>
                    <a:pt x="113593" y="290084"/>
                    <a:pt x="113593" y="290084"/>
                    <a:pt x="121518" y="290084"/>
                  </a:cubicBezTo>
                  <a:cubicBezTo>
                    <a:pt x="121518" y="290084"/>
                    <a:pt x="121518" y="290084"/>
                    <a:pt x="137369" y="251825"/>
                  </a:cubicBezTo>
                  <a:cubicBezTo>
                    <a:pt x="137369" y="251825"/>
                    <a:pt x="137369" y="251825"/>
                    <a:pt x="18492" y="251825"/>
                  </a:cubicBezTo>
                  <a:cubicBezTo>
                    <a:pt x="7925" y="251825"/>
                    <a:pt x="0" y="243909"/>
                    <a:pt x="0" y="234674"/>
                  </a:cubicBezTo>
                  <a:cubicBezTo>
                    <a:pt x="0" y="234674"/>
                    <a:pt x="0" y="234674"/>
                    <a:pt x="0" y="43376"/>
                  </a:cubicBezTo>
                  <a:cubicBezTo>
                    <a:pt x="0" y="34141"/>
                    <a:pt x="7925" y="24906"/>
                    <a:pt x="18492" y="24906"/>
                  </a:cubicBezTo>
                  <a:close/>
                  <a:moveTo>
                    <a:pt x="109666" y="1"/>
                  </a:moveTo>
                  <a:cubicBezTo>
                    <a:pt x="113718" y="21"/>
                    <a:pt x="119286" y="267"/>
                    <a:pt x="126932" y="267"/>
                  </a:cubicBezTo>
                  <a:cubicBezTo>
                    <a:pt x="134910" y="267"/>
                    <a:pt x="133580" y="10764"/>
                    <a:pt x="133580" y="18637"/>
                  </a:cubicBezTo>
                  <a:cubicBezTo>
                    <a:pt x="137569" y="19949"/>
                    <a:pt x="140229" y="21261"/>
                    <a:pt x="144218" y="22573"/>
                  </a:cubicBezTo>
                  <a:cubicBezTo>
                    <a:pt x="158845" y="6828"/>
                    <a:pt x="154855" y="8140"/>
                    <a:pt x="177460" y="29134"/>
                  </a:cubicBezTo>
                  <a:cubicBezTo>
                    <a:pt x="182779" y="35695"/>
                    <a:pt x="174801" y="40943"/>
                    <a:pt x="168152" y="47504"/>
                  </a:cubicBezTo>
                  <a:cubicBezTo>
                    <a:pt x="170812" y="50128"/>
                    <a:pt x="172142" y="54065"/>
                    <a:pt x="173471" y="58001"/>
                  </a:cubicBezTo>
                  <a:cubicBezTo>
                    <a:pt x="188098" y="58001"/>
                    <a:pt x="192087" y="55377"/>
                    <a:pt x="192087" y="67186"/>
                  </a:cubicBezTo>
                  <a:cubicBezTo>
                    <a:pt x="192087" y="67186"/>
                    <a:pt x="192087" y="67186"/>
                    <a:pt x="154855" y="82931"/>
                  </a:cubicBezTo>
                  <a:cubicBezTo>
                    <a:pt x="160174" y="58001"/>
                    <a:pt x="140229" y="35695"/>
                    <a:pt x="116294" y="35695"/>
                  </a:cubicBezTo>
                  <a:cubicBezTo>
                    <a:pt x="93689" y="35695"/>
                    <a:pt x="76403" y="52753"/>
                    <a:pt x="76403" y="75059"/>
                  </a:cubicBezTo>
                  <a:cubicBezTo>
                    <a:pt x="76403" y="88180"/>
                    <a:pt x="83052" y="101301"/>
                    <a:pt x="93689" y="107862"/>
                  </a:cubicBezTo>
                  <a:cubicBezTo>
                    <a:pt x="73744" y="117047"/>
                    <a:pt x="67095" y="118359"/>
                    <a:pt x="59117" y="124919"/>
                  </a:cubicBezTo>
                  <a:cubicBezTo>
                    <a:pt x="48479" y="114422"/>
                    <a:pt x="49809" y="115734"/>
                    <a:pt x="63106" y="102613"/>
                  </a:cubicBezTo>
                  <a:cubicBezTo>
                    <a:pt x="61776" y="98677"/>
                    <a:pt x="60447" y="96053"/>
                    <a:pt x="59117" y="92116"/>
                  </a:cubicBezTo>
                  <a:cubicBezTo>
                    <a:pt x="36512" y="92116"/>
                    <a:pt x="40501" y="94740"/>
                    <a:pt x="40501" y="63249"/>
                  </a:cubicBezTo>
                  <a:cubicBezTo>
                    <a:pt x="40501" y="55377"/>
                    <a:pt x="51139" y="58001"/>
                    <a:pt x="59117" y="58001"/>
                  </a:cubicBezTo>
                  <a:cubicBezTo>
                    <a:pt x="60447" y="54065"/>
                    <a:pt x="61776" y="50128"/>
                    <a:pt x="63106" y="47504"/>
                  </a:cubicBezTo>
                  <a:cubicBezTo>
                    <a:pt x="47150" y="31759"/>
                    <a:pt x="48479" y="35695"/>
                    <a:pt x="69755" y="14700"/>
                  </a:cubicBezTo>
                  <a:cubicBezTo>
                    <a:pt x="76403" y="8140"/>
                    <a:pt x="81722" y="17325"/>
                    <a:pt x="88370" y="22573"/>
                  </a:cubicBezTo>
                  <a:cubicBezTo>
                    <a:pt x="91030" y="21261"/>
                    <a:pt x="95019" y="19949"/>
                    <a:pt x="99008" y="18637"/>
                  </a:cubicBezTo>
                  <a:cubicBezTo>
                    <a:pt x="99008" y="1907"/>
                    <a:pt x="97512" y="-61"/>
                    <a:pt x="1096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77887" y="397853"/>
            <a:ext cx="4506309" cy="521970"/>
            <a:chOff x="277887" y="397853"/>
            <a:chExt cx="4506309" cy="521970"/>
          </a:xfrm>
        </p:grpSpPr>
        <p:sp>
          <p:nvSpPr>
            <p:cNvPr id="30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31" name="PA-文本框 8"/>
            <p:cNvSpPr txBox="1"/>
            <p:nvPr>
              <p:custDataLst>
                <p:tags r:id="rId16"/>
              </p:custDataLst>
            </p:nvPr>
          </p:nvSpPr>
          <p:spPr>
            <a:xfrm>
              <a:off x="1026266" y="397853"/>
              <a:ext cx="3757930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利他商盟小程序的优势</a:t>
              </a:r>
              <a:endParaRPr lang="zh-CN" altLang="en-US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42" y="1636142"/>
            <a:ext cx="5221857" cy="5221857"/>
          </a:xfrm>
          <a:prstGeom prst="rect">
            <a:avLst/>
          </a:prstGeom>
        </p:spPr>
      </p:pic>
      <p:grpSp>
        <p:nvGrpSpPr>
          <p:cNvPr id="35" name="组合 34"/>
          <p:cNvGrpSpPr/>
          <p:nvPr>
            <p:custDataLst>
              <p:tags r:id="rId18"/>
            </p:custDataLst>
          </p:nvPr>
        </p:nvGrpSpPr>
        <p:grpSpPr>
          <a:xfrm>
            <a:off x="558800" y="5161915"/>
            <a:ext cx="6856730" cy="1206669"/>
            <a:chOff x="880" y="8129"/>
            <a:chExt cx="10798" cy="1900"/>
          </a:xfrm>
        </p:grpSpPr>
        <p:grpSp>
          <p:nvGrpSpPr>
            <p:cNvPr id="4" name="组合 3"/>
            <p:cNvGrpSpPr/>
            <p:nvPr>
              <p:custDataLst>
                <p:tags r:id="rId19"/>
              </p:custDataLst>
            </p:nvPr>
          </p:nvGrpSpPr>
          <p:grpSpPr>
            <a:xfrm>
              <a:off x="880" y="8129"/>
              <a:ext cx="10798" cy="1900"/>
              <a:chOff x="662715" y="4591844"/>
              <a:chExt cx="7495382" cy="139020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62715" y="4591844"/>
                <a:ext cx="7495382" cy="13731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" name="椭圆 5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09276" y="4746812"/>
                <a:ext cx="1063250" cy="1063250"/>
              </a:xfrm>
              <a:prstGeom prst="ellipse">
                <a:avLst/>
              </a:prstGeom>
              <a:solidFill>
                <a:srgbClr val="6992E5"/>
              </a:solidFill>
              <a:ln>
                <a:noFill/>
              </a:ln>
              <a:effectLst>
                <a:outerShdw blurRad="254000" dist="127000" dir="5400000" algn="t" rotWithShape="0">
                  <a:schemeClr val="bg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2419088" y="4742905"/>
                <a:ext cx="5337284" cy="1239146"/>
                <a:chOff x="1478086" y="4679146"/>
                <a:chExt cx="5337284" cy="1239146"/>
              </a:xfrm>
            </p:grpSpPr>
            <p:sp>
              <p:nvSpPr>
                <p:cNvPr id="32" name="矩形 31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1478086" y="5140776"/>
                  <a:ext cx="5337284" cy="777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思源黑体" panose="020B0500000000000000" pitchFamily="34" charset="-122"/>
                      <a:cs typeface="+mn-ea"/>
                      <a:sym typeface="Century Gothic" panose="020B0502020202020204" pitchFamily="34" charset="0"/>
                    </a:rPr>
                    <a:t>降低推广运营费用，微信自带庞大的用户群，合理利用可以节省大量推广费用，特别是在当前市场不景气时，有效控制成本至关重要。</a:t>
                  </a:r>
                  <a:endPara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endParaRPr>
                </a:p>
              </p:txBody>
            </p:sp>
            <p:sp>
              <p:nvSpPr>
                <p:cNvPr id="33" name="矩形 32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1478086" y="4679146"/>
                  <a:ext cx="1409809" cy="424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b="1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思源黑体" panose="020B0500000000000000" pitchFamily="34" charset="-122"/>
                      <a:cs typeface="+mn-ea"/>
                      <a:sym typeface="Century Gothic" panose="020B0502020202020204" pitchFamily="34" charset="0"/>
                    </a:rPr>
                    <a:t>成本优势</a:t>
                  </a:r>
                  <a:endParaRPr lang="zh-CN" altLang="en-US" b="1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  <a:cs typeface="+mn-ea"/>
                    <a:sym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41" name="椭圆 70"/>
            <p:cNvSpPr/>
            <p:nvPr>
              <p:custDataLst>
                <p:tags r:id="rId23"/>
              </p:custDataLst>
            </p:nvPr>
          </p:nvSpPr>
          <p:spPr>
            <a:xfrm>
              <a:off x="1661" y="8608"/>
              <a:ext cx="967" cy="888"/>
            </a:xfrm>
            <a:custGeom>
              <a:avLst/>
              <a:gdLst>
                <a:gd name="connsiteX0" fmla="*/ 117399 w 337212"/>
                <a:gd name="connsiteY0" fmla="*/ 192088 h 309563"/>
                <a:gd name="connsiteX1" fmla="*/ 130099 w 337212"/>
                <a:gd name="connsiteY1" fmla="*/ 196036 h 309563"/>
                <a:gd name="connsiteX2" fmla="*/ 130099 w 337212"/>
                <a:gd name="connsiteY2" fmla="*/ 278941 h 309563"/>
                <a:gd name="connsiteX3" fmla="*/ 117399 w 337212"/>
                <a:gd name="connsiteY3" fmla="*/ 292101 h 309563"/>
                <a:gd name="connsiteX4" fmla="*/ 176137 w 337212"/>
                <a:gd name="connsiteY4" fmla="*/ 187325 h 309563"/>
                <a:gd name="connsiteX5" fmla="*/ 187250 w 337212"/>
                <a:gd name="connsiteY5" fmla="*/ 191271 h 309563"/>
                <a:gd name="connsiteX6" fmla="*/ 187250 w 337212"/>
                <a:gd name="connsiteY6" fmla="*/ 267562 h 309563"/>
                <a:gd name="connsiteX7" fmla="*/ 176137 w 337212"/>
                <a:gd name="connsiteY7" fmla="*/ 279400 h 309563"/>
                <a:gd name="connsiteX8" fmla="*/ 176137 w 337212"/>
                <a:gd name="connsiteY8" fmla="*/ 187325 h 309563"/>
                <a:gd name="connsiteX9" fmla="*/ 231699 w 337212"/>
                <a:gd name="connsiteY9" fmla="*/ 180975 h 309563"/>
                <a:gd name="connsiteX10" fmla="*/ 239637 w 337212"/>
                <a:gd name="connsiteY10" fmla="*/ 184982 h 309563"/>
                <a:gd name="connsiteX11" fmla="*/ 239637 w 337212"/>
                <a:gd name="connsiteY11" fmla="*/ 254429 h 309563"/>
                <a:gd name="connsiteX12" fmla="*/ 231699 w 337212"/>
                <a:gd name="connsiteY12" fmla="*/ 265113 h 309563"/>
                <a:gd name="connsiteX13" fmla="*/ 277737 w 337212"/>
                <a:gd name="connsiteY13" fmla="*/ 177800 h 309563"/>
                <a:gd name="connsiteX14" fmla="*/ 287262 w 337212"/>
                <a:gd name="connsiteY14" fmla="*/ 180398 h 309563"/>
                <a:gd name="connsiteX15" fmla="*/ 287262 w 337212"/>
                <a:gd name="connsiteY15" fmla="*/ 238847 h 309563"/>
                <a:gd name="connsiteX16" fmla="*/ 277737 w 337212"/>
                <a:gd name="connsiteY16" fmla="*/ 249238 h 309563"/>
                <a:gd name="connsiteX17" fmla="*/ 280912 w 337212"/>
                <a:gd name="connsiteY17" fmla="*/ 92075 h 309563"/>
                <a:gd name="connsiteX18" fmla="*/ 307493 w 337212"/>
                <a:gd name="connsiteY18" fmla="*/ 92075 h 309563"/>
                <a:gd name="connsiteX19" fmla="*/ 315468 w 337212"/>
                <a:gd name="connsiteY19" fmla="*/ 97314 h 309563"/>
                <a:gd name="connsiteX20" fmla="*/ 336733 w 337212"/>
                <a:gd name="connsiteY20" fmla="*/ 158869 h 309563"/>
                <a:gd name="connsiteX21" fmla="*/ 331417 w 337212"/>
                <a:gd name="connsiteY21" fmla="*/ 169347 h 309563"/>
                <a:gd name="connsiteX22" fmla="*/ 320784 w 337212"/>
                <a:gd name="connsiteY22" fmla="*/ 164108 h 309563"/>
                <a:gd name="connsiteX23" fmla="*/ 314139 w 337212"/>
                <a:gd name="connsiteY23" fmla="*/ 145772 h 309563"/>
                <a:gd name="connsiteX24" fmla="*/ 314139 w 337212"/>
                <a:gd name="connsiteY24" fmla="*/ 238761 h 309563"/>
                <a:gd name="connsiteX25" fmla="*/ 304835 w 337212"/>
                <a:gd name="connsiteY25" fmla="*/ 249238 h 309563"/>
                <a:gd name="connsiteX26" fmla="*/ 294203 w 337212"/>
                <a:gd name="connsiteY26" fmla="*/ 238761 h 309563"/>
                <a:gd name="connsiteX27" fmla="*/ 294203 w 337212"/>
                <a:gd name="connsiteY27" fmla="*/ 179824 h 309563"/>
                <a:gd name="connsiteX28" fmla="*/ 288886 w 337212"/>
                <a:gd name="connsiteY28" fmla="*/ 179824 h 309563"/>
                <a:gd name="connsiteX29" fmla="*/ 294203 w 337212"/>
                <a:gd name="connsiteY29" fmla="*/ 178515 h 309563"/>
                <a:gd name="connsiteX30" fmla="*/ 304835 w 337212"/>
                <a:gd name="connsiteY30" fmla="*/ 157560 h 309563"/>
                <a:gd name="connsiteX31" fmla="*/ 280912 w 337212"/>
                <a:gd name="connsiteY31" fmla="*/ 92075 h 309563"/>
                <a:gd name="connsiteX32" fmla="*/ 231699 w 337212"/>
                <a:gd name="connsiteY32" fmla="*/ 82550 h 309563"/>
                <a:gd name="connsiteX33" fmla="*/ 243745 w 337212"/>
                <a:gd name="connsiteY33" fmla="*/ 82550 h 309563"/>
                <a:gd name="connsiteX34" fmla="*/ 262484 w 337212"/>
                <a:gd name="connsiteY34" fmla="*/ 82550 h 309563"/>
                <a:gd name="connsiteX35" fmla="*/ 273192 w 337212"/>
                <a:gd name="connsiteY35" fmla="*/ 89117 h 309563"/>
                <a:gd name="connsiteX36" fmla="*/ 297285 w 337212"/>
                <a:gd name="connsiteY36" fmla="*/ 160041 h 309563"/>
                <a:gd name="connsiteX37" fmla="*/ 291931 w 337212"/>
                <a:gd name="connsiteY37" fmla="*/ 171861 h 309563"/>
                <a:gd name="connsiteX38" fmla="*/ 279885 w 337212"/>
                <a:gd name="connsiteY38" fmla="*/ 166608 h 309563"/>
                <a:gd name="connsiteX39" fmla="*/ 271854 w 337212"/>
                <a:gd name="connsiteY39" fmla="*/ 144280 h 309563"/>
                <a:gd name="connsiteX40" fmla="*/ 271854 w 337212"/>
                <a:gd name="connsiteY40" fmla="*/ 253292 h 309563"/>
                <a:gd name="connsiteX41" fmla="*/ 259807 w 337212"/>
                <a:gd name="connsiteY41" fmla="*/ 265113 h 309563"/>
                <a:gd name="connsiteX42" fmla="*/ 247761 w 337212"/>
                <a:gd name="connsiteY42" fmla="*/ 253292 h 309563"/>
                <a:gd name="connsiteX43" fmla="*/ 247761 w 337212"/>
                <a:gd name="connsiteY43" fmla="*/ 183682 h 309563"/>
                <a:gd name="connsiteX44" fmla="*/ 258469 w 337212"/>
                <a:gd name="connsiteY44" fmla="*/ 160041 h 309563"/>
                <a:gd name="connsiteX45" fmla="*/ 231699 w 337212"/>
                <a:gd name="connsiteY45" fmla="*/ 82550 h 309563"/>
                <a:gd name="connsiteX46" fmla="*/ 177724 w 337212"/>
                <a:gd name="connsiteY46" fmla="*/ 77788 h 309563"/>
                <a:gd name="connsiteX47" fmla="*/ 214510 w 337212"/>
                <a:gd name="connsiteY47" fmla="*/ 77788 h 309563"/>
                <a:gd name="connsiteX48" fmla="*/ 225021 w 337212"/>
                <a:gd name="connsiteY48" fmla="*/ 85643 h 309563"/>
                <a:gd name="connsiteX49" fmla="*/ 252610 w 337212"/>
                <a:gd name="connsiteY49" fmla="*/ 162884 h 309563"/>
                <a:gd name="connsiteX50" fmla="*/ 246041 w 337212"/>
                <a:gd name="connsiteY50" fmla="*/ 175976 h 309563"/>
                <a:gd name="connsiteX51" fmla="*/ 231590 w 337212"/>
                <a:gd name="connsiteY51" fmla="*/ 169430 h 309563"/>
                <a:gd name="connsiteX52" fmla="*/ 223707 w 337212"/>
                <a:gd name="connsiteY52" fmla="*/ 145865 h 309563"/>
                <a:gd name="connsiteX53" fmla="*/ 223707 w 337212"/>
                <a:gd name="connsiteY53" fmla="*/ 266309 h 309563"/>
                <a:gd name="connsiteX54" fmla="*/ 210569 w 337212"/>
                <a:gd name="connsiteY54" fmla="*/ 279401 h 309563"/>
                <a:gd name="connsiteX55" fmla="*/ 198745 w 337212"/>
                <a:gd name="connsiteY55" fmla="*/ 266309 h 309563"/>
                <a:gd name="connsiteX56" fmla="*/ 198745 w 337212"/>
                <a:gd name="connsiteY56" fmla="*/ 189068 h 309563"/>
                <a:gd name="connsiteX57" fmla="*/ 197759 w 337212"/>
                <a:gd name="connsiteY57" fmla="*/ 189068 h 309563"/>
                <a:gd name="connsiteX58" fmla="*/ 194803 w 337212"/>
                <a:gd name="connsiteY58" fmla="*/ 189068 h 309563"/>
                <a:gd name="connsiteX59" fmla="*/ 206628 w 337212"/>
                <a:gd name="connsiteY59" fmla="*/ 178595 h 309563"/>
                <a:gd name="connsiteX60" fmla="*/ 206628 w 337212"/>
                <a:gd name="connsiteY60" fmla="*/ 162884 h 309563"/>
                <a:gd name="connsiteX61" fmla="*/ 177724 w 337212"/>
                <a:gd name="connsiteY61" fmla="*/ 79097 h 309563"/>
                <a:gd name="connsiteX62" fmla="*/ 177724 w 337212"/>
                <a:gd name="connsiteY62" fmla="*/ 77788 h 309563"/>
                <a:gd name="connsiteX63" fmla="*/ 120574 w 337212"/>
                <a:gd name="connsiteY63" fmla="*/ 73025 h 309563"/>
                <a:gd name="connsiteX64" fmla="*/ 157008 w 337212"/>
                <a:gd name="connsiteY64" fmla="*/ 73025 h 309563"/>
                <a:gd name="connsiteX65" fmla="*/ 168720 w 337212"/>
                <a:gd name="connsiteY65" fmla="*/ 80953 h 309563"/>
                <a:gd name="connsiteX66" fmla="*/ 197347 w 337212"/>
                <a:gd name="connsiteY66" fmla="*/ 166840 h 309563"/>
                <a:gd name="connsiteX67" fmla="*/ 190840 w 337212"/>
                <a:gd name="connsiteY67" fmla="*/ 181375 h 309563"/>
                <a:gd name="connsiteX68" fmla="*/ 176527 w 337212"/>
                <a:gd name="connsiteY68" fmla="*/ 173447 h 309563"/>
                <a:gd name="connsiteX69" fmla="*/ 167418 w 337212"/>
                <a:gd name="connsiteY69" fmla="*/ 148341 h 309563"/>
                <a:gd name="connsiteX70" fmla="*/ 167418 w 337212"/>
                <a:gd name="connsiteY70" fmla="*/ 279153 h 309563"/>
                <a:gd name="connsiteX71" fmla="*/ 153105 w 337212"/>
                <a:gd name="connsiteY71" fmla="*/ 293688 h 309563"/>
                <a:gd name="connsiteX72" fmla="*/ 140093 w 337212"/>
                <a:gd name="connsiteY72" fmla="*/ 279153 h 309563"/>
                <a:gd name="connsiteX73" fmla="*/ 140093 w 337212"/>
                <a:gd name="connsiteY73" fmla="*/ 195909 h 309563"/>
                <a:gd name="connsiteX74" fmla="*/ 133586 w 337212"/>
                <a:gd name="connsiteY74" fmla="*/ 195909 h 309563"/>
                <a:gd name="connsiteX75" fmla="*/ 138791 w 337212"/>
                <a:gd name="connsiteY75" fmla="*/ 194588 h 309563"/>
                <a:gd name="connsiteX76" fmla="*/ 151804 w 337212"/>
                <a:gd name="connsiteY76" fmla="*/ 166840 h 309563"/>
                <a:gd name="connsiteX77" fmla="*/ 120574 w 337212"/>
                <a:gd name="connsiteY77" fmla="*/ 73025 h 309563"/>
                <a:gd name="connsiteX78" fmla="*/ 46220 w 337212"/>
                <a:gd name="connsiteY78" fmla="*/ 66675 h 309563"/>
                <a:gd name="connsiteX79" fmla="*/ 72821 w 337212"/>
                <a:gd name="connsiteY79" fmla="*/ 66675 h 309563"/>
                <a:gd name="connsiteX80" fmla="*/ 98092 w 337212"/>
                <a:gd name="connsiteY80" fmla="*/ 66675 h 309563"/>
                <a:gd name="connsiteX81" fmla="*/ 111393 w 337212"/>
                <a:gd name="connsiteY81" fmla="*/ 74595 h 309563"/>
                <a:gd name="connsiteX82" fmla="*/ 143315 w 337212"/>
                <a:gd name="connsiteY82" fmla="*/ 169638 h 309563"/>
                <a:gd name="connsiteX83" fmla="*/ 135334 w 337212"/>
                <a:gd name="connsiteY83" fmla="*/ 185479 h 309563"/>
                <a:gd name="connsiteX84" fmla="*/ 119374 w 337212"/>
                <a:gd name="connsiteY84" fmla="*/ 177559 h 309563"/>
                <a:gd name="connsiteX85" fmla="*/ 108733 w 337212"/>
                <a:gd name="connsiteY85" fmla="*/ 148518 h 309563"/>
                <a:gd name="connsiteX86" fmla="*/ 108733 w 337212"/>
                <a:gd name="connsiteY86" fmla="*/ 295043 h 309563"/>
                <a:gd name="connsiteX87" fmla="*/ 94102 w 337212"/>
                <a:gd name="connsiteY87" fmla="*/ 309563 h 309563"/>
                <a:gd name="connsiteX88" fmla="*/ 78141 w 337212"/>
                <a:gd name="connsiteY88" fmla="*/ 295043 h 309563"/>
                <a:gd name="connsiteX89" fmla="*/ 78141 w 337212"/>
                <a:gd name="connsiteY89" fmla="*/ 202640 h 309563"/>
                <a:gd name="connsiteX90" fmla="*/ 66171 w 337212"/>
                <a:gd name="connsiteY90" fmla="*/ 202640 h 309563"/>
                <a:gd name="connsiteX91" fmla="*/ 66171 w 337212"/>
                <a:gd name="connsiteY91" fmla="*/ 295043 h 309563"/>
                <a:gd name="connsiteX92" fmla="*/ 50210 w 337212"/>
                <a:gd name="connsiteY92" fmla="*/ 309563 h 309563"/>
                <a:gd name="connsiteX93" fmla="*/ 35579 w 337212"/>
                <a:gd name="connsiteY93" fmla="*/ 295043 h 309563"/>
                <a:gd name="connsiteX94" fmla="*/ 35579 w 337212"/>
                <a:gd name="connsiteY94" fmla="*/ 148518 h 309563"/>
                <a:gd name="connsiteX95" fmla="*/ 24938 w 337212"/>
                <a:gd name="connsiteY95" fmla="*/ 177559 h 309563"/>
                <a:gd name="connsiteX96" fmla="*/ 8978 w 337212"/>
                <a:gd name="connsiteY96" fmla="*/ 185479 h 309563"/>
                <a:gd name="connsiteX97" fmla="*/ 997 w 337212"/>
                <a:gd name="connsiteY97" fmla="*/ 169638 h 309563"/>
                <a:gd name="connsiteX98" fmla="*/ 32919 w 337212"/>
                <a:gd name="connsiteY98" fmla="*/ 74595 h 309563"/>
                <a:gd name="connsiteX99" fmla="*/ 46220 w 337212"/>
                <a:gd name="connsiteY99" fmla="*/ 66675 h 309563"/>
                <a:gd name="connsiteX100" fmla="*/ 289643 w 337212"/>
                <a:gd name="connsiteY100" fmla="*/ 49213 h 309563"/>
                <a:gd name="connsiteX101" fmla="*/ 309487 w 337212"/>
                <a:gd name="connsiteY101" fmla="*/ 68263 h 309563"/>
                <a:gd name="connsiteX102" fmla="*/ 289643 w 337212"/>
                <a:gd name="connsiteY102" fmla="*/ 87313 h 309563"/>
                <a:gd name="connsiteX103" fmla="*/ 269799 w 337212"/>
                <a:gd name="connsiteY103" fmla="*/ 68263 h 309563"/>
                <a:gd name="connsiteX104" fmla="*/ 271122 w 337212"/>
                <a:gd name="connsiteY104" fmla="*/ 68263 h 309563"/>
                <a:gd name="connsiteX105" fmla="*/ 272445 w 337212"/>
                <a:gd name="connsiteY105" fmla="*/ 59373 h 309563"/>
                <a:gd name="connsiteX106" fmla="*/ 289643 w 337212"/>
                <a:gd name="connsiteY106" fmla="*/ 49213 h 309563"/>
                <a:gd name="connsiteX107" fmla="*/ 244544 w 337212"/>
                <a:gd name="connsiteY107" fmla="*/ 33338 h 309563"/>
                <a:gd name="connsiteX108" fmla="*/ 266625 w 337212"/>
                <a:gd name="connsiteY108" fmla="*/ 55699 h 309563"/>
                <a:gd name="connsiteX109" fmla="*/ 244544 w 337212"/>
                <a:gd name="connsiteY109" fmla="*/ 79376 h 309563"/>
                <a:gd name="connsiteX110" fmla="*/ 223762 w 337212"/>
                <a:gd name="connsiteY110" fmla="*/ 63592 h 309563"/>
                <a:gd name="connsiteX111" fmla="*/ 226360 w 337212"/>
                <a:gd name="connsiteY111" fmla="*/ 49123 h 309563"/>
                <a:gd name="connsiteX112" fmla="*/ 226360 w 337212"/>
                <a:gd name="connsiteY112" fmla="*/ 43861 h 309563"/>
                <a:gd name="connsiteX113" fmla="*/ 244544 w 337212"/>
                <a:gd name="connsiteY113" fmla="*/ 33338 h 309563"/>
                <a:gd name="connsiteX114" fmla="*/ 192806 w 337212"/>
                <a:gd name="connsiteY114" fmla="*/ 23813 h 309563"/>
                <a:gd name="connsiteX115" fmla="*/ 217412 w 337212"/>
                <a:gd name="connsiteY115" fmla="*/ 48420 h 309563"/>
                <a:gd name="connsiteX116" fmla="*/ 192806 w 337212"/>
                <a:gd name="connsiteY116" fmla="*/ 73026 h 309563"/>
                <a:gd name="connsiteX117" fmla="*/ 168199 w 337212"/>
                <a:gd name="connsiteY117" fmla="*/ 51010 h 309563"/>
                <a:gd name="connsiteX118" fmla="*/ 170789 w 337212"/>
                <a:gd name="connsiteY118" fmla="*/ 39354 h 309563"/>
                <a:gd name="connsiteX119" fmla="*/ 170789 w 337212"/>
                <a:gd name="connsiteY119" fmla="*/ 38059 h 309563"/>
                <a:gd name="connsiteX120" fmla="*/ 192806 w 337212"/>
                <a:gd name="connsiteY120" fmla="*/ 23813 h 309563"/>
                <a:gd name="connsiteX121" fmla="*/ 133275 w 337212"/>
                <a:gd name="connsiteY121" fmla="*/ 12700 h 309563"/>
                <a:gd name="connsiteX122" fmla="*/ 160262 w 337212"/>
                <a:gd name="connsiteY122" fmla="*/ 39029 h 309563"/>
                <a:gd name="connsiteX123" fmla="*/ 133275 w 337212"/>
                <a:gd name="connsiteY123" fmla="*/ 66675 h 309563"/>
                <a:gd name="connsiteX124" fmla="*/ 106287 w 337212"/>
                <a:gd name="connsiteY124" fmla="*/ 48245 h 309563"/>
                <a:gd name="connsiteX125" fmla="*/ 111685 w 337212"/>
                <a:gd name="connsiteY125" fmla="*/ 29814 h 309563"/>
                <a:gd name="connsiteX126" fmla="*/ 110335 w 337212"/>
                <a:gd name="connsiteY126" fmla="*/ 23232 h 309563"/>
                <a:gd name="connsiteX127" fmla="*/ 133275 w 337212"/>
                <a:gd name="connsiteY127" fmla="*/ 12700 h 309563"/>
                <a:gd name="connsiteX128" fmla="*/ 72809 w 337212"/>
                <a:gd name="connsiteY128" fmla="*/ 0 h 309563"/>
                <a:gd name="connsiteX129" fmla="*/ 101525 w 337212"/>
                <a:gd name="connsiteY129" fmla="*/ 30163 h 309563"/>
                <a:gd name="connsiteX130" fmla="*/ 72809 w 337212"/>
                <a:gd name="connsiteY130" fmla="*/ 60325 h 309563"/>
                <a:gd name="connsiteX131" fmla="*/ 42787 w 337212"/>
                <a:gd name="connsiteY131" fmla="*/ 30163 h 309563"/>
                <a:gd name="connsiteX132" fmla="*/ 72809 w 337212"/>
                <a:gd name="connsiteY132" fmla="*/ 0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7212" h="309563">
                  <a:moveTo>
                    <a:pt x="117399" y="192088"/>
                  </a:moveTo>
                  <a:cubicBezTo>
                    <a:pt x="121632" y="194720"/>
                    <a:pt x="125866" y="196036"/>
                    <a:pt x="130099" y="196036"/>
                  </a:cubicBezTo>
                  <a:cubicBezTo>
                    <a:pt x="130099" y="196036"/>
                    <a:pt x="130099" y="196036"/>
                    <a:pt x="130099" y="278941"/>
                  </a:cubicBezTo>
                  <a:cubicBezTo>
                    <a:pt x="130099" y="285521"/>
                    <a:pt x="124455" y="290785"/>
                    <a:pt x="117399" y="292101"/>
                  </a:cubicBezTo>
                  <a:close/>
                  <a:moveTo>
                    <a:pt x="176137" y="187325"/>
                  </a:moveTo>
                  <a:cubicBezTo>
                    <a:pt x="179841" y="189956"/>
                    <a:pt x="183546" y="191271"/>
                    <a:pt x="187250" y="191271"/>
                  </a:cubicBezTo>
                  <a:cubicBezTo>
                    <a:pt x="187250" y="191271"/>
                    <a:pt x="187250" y="191271"/>
                    <a:pt x="187250" y="267562"/>
                  </a:cubicBezTo>
                  <a:cubicBezTo>
                    <a:pt x="187250" y="274139"/>
                    <a:pt x="182311" y="279400"/>
                    <a:pt x="176137" y="279400"/>
                  </a:cubicBezTo>
                  <a:cubicBezTo>
                    <a:pt x="176137" y="279400"/>
                    <a:pt x="176137" y="279400"/>
                    <a:pt x="176137" y="187325"/>
                  </a:cubicBezTo>
                  <a:close/>
                  <a:moveTo>
                    <a:pt x="231699" y="180975"/>
                  </a:moveTo>
                  <a:cubicBezTo>
                    <a:pt x="233967" y="183646"/>
                    <a:pt x="236235" y="183646"/>
                    <a:pt x="239637" y="184982"/>
                  </a:cubicBezTo>
                  <a:cubicBezTo>
                    <a:pt x="239637" y="184982"/>
                    <a:pt x="239637" y="184982"/>
                    <a:pt x="239637" y="254429"/>
                  </a:cubicBezTo>
                  <a:cubicBezTo>
                    <a:pt x="239637" y="259771"/>
                    <a:pt x="236235" y="263778"/>
                    <a:pt x="231699" y="265113"/>
                  </a:cubicBezTo>
                  <a:close/>
                  <a:moveTo>
                    <a:pt x="277737" y="177800"/>
                  </a:moveTo>
                  <a:cubicBezTo>
                    <a:pt x="280458" y="179099"/>
                    <a:pt x="283180" y="180398"/>
                    <a:pt x="287262" y="180398"/>
                  </a:cubicBezTo>
                  <a:cubicBezTo>
                    <a:pt x="287262" y="180398"/>
                    <a:pt x="287262" y="180398"/>
                    <a:pt x="287262" y="238847"/>
                  </a:cubicBezTo>
                  <a:cubicBezTo>
                    <a:pt x="287262" y="244043"/>
                    <a:pt x="283180" y="247939"/>
                    <a:pt x="277737" y="249238"/>
                  </a:cubicBezTo>
                  <a:close/>
                  <a:moveTo>
                    <a:pt x="280912" y="92075"/>
                  </a:moveTo>
                  <a:cubicBezTo>
                    <a:pt x="282241" y="92075"/>
                    <a:pt x="306164" y="92075"/>
                    <a:pt x="307493" y="92075"/>
                  </a:cubicBezTo>
                  <a:cubicBezTo>
                    <a:pt x="311481" y="92075"/>
                    <a:pt x="314139" y="94694"/>
                    <a:pt x="315468" y="97314"/>
                  </a:cubicBezTo>
                  <a:cubicBezTo>
                    <a:pt x="315468" y="97314"/>
                    <a:pt x="315468" y="97314"/>
                    <a:pt x="336733" y="158869"/>
                  </a:cubicBezTo>
                  <a:cubicBezTo>
                    <a:pt x="338062" y="162798"/>
                    <a:pt x="336733" y="168037"/>
                    <a:pt x="331417" y="169347"/>
                  </a:cubicBezTo>
                  <a:cubicBezTo>
                    <a:pt x="327430" y="170657"/>
                    <a:pt x="322113" y="168037"/>
                    <a:pt x="320784" y="164108"/>
                  </a:cubicBezTo>
                  <a:cubicBezTo>
                    <a:pt x="320784" y="164108"/>
                    <a:pt x="320784" y="164108"/>
                    <a:pt x="314139" y="145772"/>
                  </a:cubicBezTo>
                  <a:cubicBezTo>
                    <a:pt x="314139" y="145772"/>
                    <a:pt x="314139" y="145772"/>
                    <a:pt x="314139" y="238761"/>
                  </a:cubicBezTo>
                  <a:cubicBezTo>
                    <a:pt x="314139" y="243999"/>
                    <a:pt x="310152" y="249238"/>
                    <a:pt x="304835" y="249238"/>
                  </a:cubicBezTo>
                  <a:cubicBezTo>
                    <a:pt x="299519" y="249238"/>
                    <a:pt x="294203" y="243999"/>
                    <a:pt x="294203" y="238761"/>
                  </a:cubicBezTo>
                  <a:cubicBezTo>
                    <a:pt x="294203" y="238761"/>
                    <a:pt x="294203" y="238761"/>
                    <a:pt x="294203" y="179824"/>
                  </a:cubicBezTo>
                  <a:cubicBezTo>
                    <a:pt x="294203" y="179824"/>
                    <a:pt x="294203" y="179824"/>
                    <a:pt x="288886" y="179824"/>
                  </a:cubicBezTo>
                  <a:cubicBezTo>
                    <a:pt x="291545" y="179824"/>
                    <a:pt x="292874" y="179824"/>
                    <a:pt x="294203" y="178515"/>
                  </a:cubicBezTo>
                  <a:cubicBezTo>
                    <a:pt x="302177" y="175895"/>
                    <a:pt x="307493" y="166727"/>
                    <a:pt x="304835" y="157560"/>
                  </a:cubicBezTo>
                  <a:cubicBezTo>
                    <a:pt x="304835" y="157560"/>
                    <a:pt x="304835" y="157560"/>
                    <a:pt x="280912" y="92075"/>
                  </a:cubicBezTo>
                  <a:close/>
                  <a:moveTo>
                    <a:pt x="231699" y="82550"/>
                  </a:moveTo>
                  <a:cubicBezTo>
                    <a:pt x="235715" y="82550"/>
                    <a:pt x="239730" y="82550"/>
                    <a:pt x="243745" y="82550"/>
                  </a:cubicBezTo>
                  <a:cubicBezTo>
                    <a:pt x="253115" y="82550"/>
                    <a:pt x="262484" y="82550"/>
                    <a:pt x="262484" y="82550"/>
                  </a:cubicBezTo>
                  <a:cubicBezTo>
                    <a:pt x="267838" y="82550"/>
                    <a:pt x="271854" y="85177"/>
                    <a:pt x="273192" y="89117"/>
                  </a:cubicBezTo>
                  <a:cubicBezTo>
                    <a:pt x="273192" y="89117"/>
                    <a:pt x="273192" y="89117"/>
                    <a:pt x="297285" y="160041"/>
                  </a:cubicBezTo>
                  <a:cubicBezTo>
                    <a:pt x="299962" y="165294"/>
                    <a:pt x="297285" y="170548"/>
                    <a:pt x="291931" y="171861"/>
                  </a:cubicBezTo>
                  <a:cubicBezTo>
                    <a:pt x="286577" y="174488"/>
                    <a:pt x="281223" y="170548"/>
                    <a:pt x="279885" y="166608"/>
                  </a:cubicBezTo>
                  <a:cubicBezTo>
                    <a:pt x="279885" y="166608"/>
                    <a:pt x="279885" y="166608"/>
                    <a:pt x="271854" y="144280"/>
                  </a:cubicBezTo>
                  <a:cubicBezTo>
                    <a:pt x="271854" y="144280"/>
                    <a:pt x="271854" y="144280"/>
                    <a:pt x="271854" y="253292"/>
                  </a:cubicBezTo>
                  <a:cubicBezTo>
                    <a:pt x="271854" y="259859"/>
                    <a:pt x="266500" y="265113"/>
                    <a:pt x="259807" y="265113"/>
                  </a:cubicBezTo>
                  <a:cubicBezTo>
                    <a:pt x="253115" y="265113"/>
                    <a:pt x="247761" y="259859"/>
                    <a:pt x="247761" y="253292"/>
                  </a:cubicBezTo>
                  <a:cubicBezTo>
                    <a:pt x="247761" y="253292"/>
                    <a:pt x="247761" y="253292"/>
                    <a:pt x="247761" y="183682"/>
                  </a:cubicBezTo>
                  <a:cubicBezTo>
                    <a:pt x="257130" y="179742"/>
                    <a:pt x="262484" y="169235"/>
                    <a:pt x="258469" y="160041"/>
                  </a:cubicBezTo>
                  <a:cubicBezTo>
                    <a:pt x="258469" y="160041"/>
                    <a:pt x="258469" y="160041"/>
                    <a:pt x="231699" y="82550"/>
                  </a:cubicBezTo>
                  <a:close/>
                  <a:moveTo>
                    <a:pt x="177724" y="77788"/>
                  </a:moveTo>
                  <a:cubicBezTo>
                    <a:pt x="177724" y="77788"/>
                    <a:pt x="213196" y="77788"/>
                    <a:pt x="214510" y="77788"/>
                  </a:cubicBezTo>
                  <a:cubicBezTo>
                    <a:pt x="219765" y="77788"/>
                    <a:pt x="223707" y="80406"/>
                    <a:pt x="225021" y="85643"/>
                  </a:cubicBezTo>
                  <a:cubicBezTo>
                    <a:pt x="225021" y="85643"/>
                    <a:pt x="225021" y="85643"/>
                    <a:pt x="252610" y="162884"/>
                  </a:cubicBezTo>
                  <a:cubicBezTo>
                    <a:pt x="253924" y="168121"/>
                    <a:pt x="251296" y="174667"/>
                    <a:pt x="246041" y="175976"/>
                  </a:cubicBezTo>
                  <a:cubicBezTo>
                    <a:pt x="239472" y="178595"/>
                    <a:pt x="234217" y="175976"/>
                    <a:pt x="231590" y="169430"/>
                  </a:cubicBezTo>
                  <a:cubicBezTo>
                    <a:pt x="231590" y="169430"/>
                    <a:pt x="231590" y="169430"/>
                    <a:pt x="223707" y="145865"/>
                  </a:cubicBezTo>
                  <a:cubicBezTo>
                    <a:pt x="223707" y="145865"/>
                    <a:pt x="223707" y="145865"/>
                    <a:pt x="223707" y="266309"/>
                  </a:cubicBezTo>
                  <a:cubicBezTo>
                    <a:pt x="223707" y="272855"/>
                    <a:pt x="218452" y="279401"/>
                    <a:pt x="210569" y="279401"/>
                  </a:cubicBezTo>
                  <a:cubicBezTo>
                    <a:pt x="204000" y="279401"/>
                    <a:pt x="198745" y="272855"/>
                    <a:pt x="198745" y="266309"/>
                  </a:cubicBezTo>
                  <a:cubicBezTo>
                    <a:pt x="198745" y="266309"/>
                    <a:pt x="198745" y="266309"/>
                    <a:pt x="198745" y="189068"/>
                  </a:cubicBezTo>
                  <a:cubicBezTo>
                    <a:pt x="198745" y="189068"/>
                    <a:pt x="198745" y="189068"/>
                    <a:pt x="197759" y="189068"/>
                  </a:cubicBezTo>
                  <a:lnTo>
                    <a:pt x="194803" y="189068"/>
                  </a:lnTo>
                  <a:cubicBezTo>
                    <a:pt x="200059" y="187759"/>
                    <a:pt x="204000" y="183831"/>
                    <a:pt x="206628" y="178595"/>
                  </a:cubicBezTo>
                  <a:cubicBezTo>
                    <a:pt x="209255" y="173358"/>
                    <a:pt x="209255" y="168121"/>
                    <a:pt x="206628" y="162884"/>
                  </a:cubicBezTo>
                  <a:cubicBezTo>
                    <a:pt x="206628" y="162884"/>
                    <a:pt x="206628" y="162884"/>
                    <a:pt x="177724" y="79097"/>
                  </a:cubicBezTo>
                  <a:cubicBezTo>
                    <a:pt x="177724" y="79097"/>
                    <a:pt x="177724" y="77788"/>
                    <a:pt x="177724" y="77788"/>
                  </a:cubicBezTo>
                  <a:close/>
                  <a:moveTo>
                    <a:pt x="120574" y="73025"/>
                  </a:moveTo>
                  <a:cubicBezTo>
                    <a:pt x="120574" y="73025"/>
                    <a:pt x="157008" y="73025"/>
                    <a:pt x="157008" y="73025"/>
                  </a:cubicBezTo>
                  <a:cubicBezTo>
                    <a:pt x="162213" y="73025"/>
                    <a:pt x="167418" y="75668"/>
                    <a:pt x="168720" y="80953"/>
                  </a:cubicBezTo>
                  <a:cubicBezTo>
                    <a:pt x="168720" y="80953"/>
                    <a:pt x="168720" y="80953"/>
                    <a:pt x="197347" y="166840"/>
                  </a:cubicBezTo>
                  <a:cubicBezTo>
                    <a:pt x="199949" y="172125"/>
                    <a:pt x="197347" y="178732"/>
                    <a:pt x="190840" y="181375"/>
                  </a:cubicBezTo>
                  <a:cubicBezTo>
                    <a:pt x="184334" y="184017"/>
                    <a:pt x="177828" y="180053"/>
                    <a:pt x="176527" y="173447"/>
                  </a:cubicBezTo>
                  <a:lnTo>
                    <a:pt x="167418" y="148341"/>
                  </a:lnTo>
                  <a:cubicBezTo>
                    <a:pt x="167418" y="148341"/>
                    <a:pt x="167418" y="148341"/>
                    <a:pt x="167418" y="279153"/>
                  </a:cubicBezTo>
                  <a:cubicBezTo>
                    <a:pt x="167418" y="287081"/>
                    <a:pt x="160912" y="293688"/>
                    <a:pt x="153105" y="293688"/>
                  </a:cubicBezTo>
                  <a:cubicBezTo>
                    <a:pt x="145297" y="293688"/>
                    <a:pt x="140093" y="287081"/>
                    <a:pt x="140093" y="279153"/>
                  </a:cubicBezTo>
                  <a:cubicBezTo>
                    <a:pt x="140093" y="279153"/>
                    <a:pt x="140093" y="279153"/>
                    <a:pt x="140093" y="195909"/>
                  </a:cubicBezTo>
                  <a:cubicBezTo>
                    <a:pt x="140093" y="195909"/>
                    <a:pt x="140093" y="195909"/>
                    <a:pt x="133586" y="195909"/>
                  </a:cubicBezTo>
                  <a:cubicBezTo>
                    <a:pt x="134888" y="195909"/>
                    <a:pt x="136189" y="195909"/>
                    <a:pt x="138791" y="194588"/>
                  </a:cubicBezTo>
                  <a:cubicBezTo>
                    <a:pt x="150502" y="190624"/>
                    <a:pt x="155707" y="177411"/>
                    <a:pt x="151804" y="166840"/>
                  </a:cubicBezTo>
                  <a:cubicBezTo>
                    <a:pt x="151804" y="166840"/>
                    <a:pt x="151804" y="166840"/>
                    <a:pt x="120574" y="73025"/>
                  </a:cubicBezTo>
                  <a:close/>
                  <a:moveTo>
                    <a:pt x="46220" y="66675"/>
                  </a:moveTo>
                  <a:cubicBezTo>
                    <a:pt x="47550" y="66675"/>
                    <a:pt x="59520" y="66675"/>
                    <a:pt x="72821" y="66675"/>
                  </a:cubicBezTo>
                  <a:cubicBezTo>
                    <a:pt x="84792" y="66675"/>
                    <a:pt x="96762" y="66675"/>
                    <a:pt x="98092" y="66675"/>
                  </a:cubicBezTo>
                  <a:cubicBezTo>
                    <a:pt x="103413" y="66675"/>
                    <a:pt x="108733" y="69315"/>
                    <a:pt x="111393" y="74595"/>
                  </a:cubicBezTo>
                  <a:cubicBezTo>
                    <a:pt x="111393" y="74595"/>
                    <a:pt x="111393" y="74595"/>
                    <a:pt x="143315" y="169638"/>
                  </a:cubicBezTo>
                  <a:cubicBezTo>
                    <a:pt x="145975" y="176239"/>
                    <a:pt x="143315" y="184159"/>
                    <a:pt x="135334" y="185479"/>
                  </a:cubicBezTo>
                  <a:cubicBezTo>
                    <a:pt x="128684" y="188119"/>
                    <a:pt x="122034" y="184159"/>
                    <a:pt x="119374" y="177559"/>
                  </a:cubicBezTo>
                  <a:cubicBezTo>
                    <a:pt x="119374" y="177559"/>
                    <a:pt x="119374" y="177559"/>
                    <a:pt x="108733" y="148518"/>
                  </a:cubicBezTo>
                  <a:cubicBezTo>
                    <a:pt x="108733" y="148518"/>
                    <a:pt x="108733" y="148518"/>
                    <a:pt x="108733" y="295043"/>
                  </a:cubicBezTo>
                  <a:cubicBezTo>
                    <a:pt x="108733" y="302963"/>
                    <a:pt x="102083" y="309563"/>
                    <a:pt x="94102" y="309563"/>
                  </a:cubicBezTo>
                  <a:cubicBezTo>
                    <a:pt x="84792" y="309563"/>
                    <a:pt x="78141" y="302963"/>
                    <a:pt x="78141" y="295043"/>
                  </a:cubicBezTo>
                  <a:cubicBezTo>
                    <a:pt x="78141" y="295043"/>
                    <a:pt x="78141" y="295043"/>
                    <a:pt x="78141" y="202640"/>
                  </a:cubicBezTo>
                  <a:cubicBezTo>
                    <a:pt x="78141" y="202640"/>
                    <a:pt x="78141" y="202640"/>
                    <a:pt x="66171" y="202640"/>
                  </a:cubicBezTo>
                  <a:cubicBezTo>
                    <a:pt x="66171" y="202640"/>
                    <a:pt x="66171" y="202640"/>
                    <a:pt x="66171" y="295043"/>
                  </a:cubicBezTo>
                  <a:cubicBezTo>
                    <a:pt x="66171" y="302963"/>
                    <a:pt x="59520" y="309563"/>
                    <a:pt x="50210" y="309563"/>
                  </a:cubicBezTo>
                  <a:cubicBezTo>
                    <a:pt x="42229" y="309563"/>
                    <a:pt x="35579" y="302963"/>
                    <a:pt x="35579" y="295043"/>
                  </a:cubicBezTo>
                  <a:cubicBezTo>
                    <a:pt x="35579" y="295043"/>
                    <a:pt x="35579" y="295043"/>
                    <a:pt x="35579" y="148518"/>
                  </a:cubicBezTo>
                  <a:cubicBezTo>
                    <a:pt x="35579" y="148518"/>
                    <a:pt x="35579" y="148518"/>
                    <a:pt x="24938" y="177559"/>
                  </a:cubicBezTo>
                  <a:cubicBezTo>
                    <a:pt x="22278" y="184159"/>
                    <a:pt x="15628" y="188119"/>
                    <a:pt x="8978" y="185479"/>
                  </a:cubicBezTo>
                  <a:cubicBezTo>
                    <a:pt x="997" y="184159"/>
                    <a:pt x="-1663" y="176239"/>
                    <a:pt x="997" y="169638"/>
                  </a:cubicBezTo>
                  <a:cubicBezTo>
                    <a:pt x="997" y="169638"/>
                    <a:pt x="997" y="169638"/>
                    <a:pt x="32919" y="74595"/>
                  </a:cubicBezTo>
                  <a:cubicBezTo>
                    <a:pt x="35579" y="69315"/>
                    <a:pt x="40899" y="66675"/>
                    <a:pt x="46220" y="66675"/>
                  </a:cubicBezTo>
                  <a:close/>
                  <a:moveTo>
                    <a:pt x="289643" y="49213"/>
                  </a:moveTo>
                  <a:cubicBezTo>
                    <a:pt x="301549" y="49213"/>
                    <a:pt x="309487" y="58103"/>
                    <a:pt x="309487" y="68263"/>
                  </a:cubicBezTo>
                  <a:cubicBezTo>
                    <a:pt x="309487" y="79693"/>
                    <a:pt x="300227" y="87313"/>
                    <a:pt x="289643" y="87313"/>
                  </a:cubicBezTo>
                  <a:cubicBezTo>
                    <a:pt x="280383" y="87313"/>
                    <a:pt x="269799" y="79693"/>
                    <a:pt x="269799" y="68263"/>
                  </a:cubicBezTo>
                  <a:cubicBezTo>
                    <a:pt x="269799" y="68263"/>
                    <a:pt x="271122" y="68263"/>
                    <a:pt x="271122" y="68263"/>
                  </a:cubicBezTo>
                  <a:cubicBezTo>
                    <a:pt x="271122" y="65723"/>
                    <a:pt x="272445" y="63183"/>
                    <a:pt x="272445" y="59373"/>
                  </a:cubicBezTo>
                  <a:cubicBezTo>
                    <a:pt x="276414" y="54293"/>
                    <a:pt x="283028" y="49213"/>
                    <a:pt x="289643" y="49213"/>
                  </a:cubicBezTo>
                  <a:close/>
                  <a:moveTo>
                    <a:pt x="244544" y="33338"/>
                  </a:moveTo>
                  <a:cubicBezTo>
                    <a:pt x="257533" y="33338"/>
                    <a:pt x="266625" y="43861"/>
                    <a:pt x="266625" y="55699"/>
                  </a:cubicBezTo>
                  <a:cubicBezTo>
                    <a:pt x="266625" y="68853"/>
                    <a:pt x="256234" y="79376"/>
                    <a:pt x="244544" y="79376"/>
                  </a:cubicBezTo>
                  <a:cubicBezTo>
                    <a:pt x="235452" y="79376"/>
                    <a:pt x="226360" y="72799"/>
                    <a:pt x="223762" y="63592"/>
                  </a:cubicBezTo>
                  <a:cubicBezTo>
                    <a:pt x="225061" y="59645"/>
                    <a:pt x="226360" y="54384"/>
                    <a:pt x="226360" y="49123"/>
                  </a:cubicBezTo>
                  <a:cubicBezTo>
                    <a:pt x="226360" y="47807"/>
                    <a:pt x="226360" y="46492"/>
                    <a:pt x="226360" y="43861"/>
                  </a:cubicBezTo>
                  <a:cubicBezTo>
                    <a:pt x="230256" y="37284"/>
                    <a:pt x="236751" y="33338"/>
                    <a:pt x="244544" y="33338"/>
                  </a:cubicBezTo>
                  <a:close/>
                  <a:moveTo>
                    <a:pt x="192806" y="23813"/>
                  </a:moveTo>
                  <a:cubicBezTo>
                    <a:pt x="205756" y="23813"/>
                    <a:pt x="217412" y="35469"/>
                    <a:pt x="217412" y="48420"/>
                  </a:cubicBezTo>
                  <a:cubicBezTo>
                    <a:pt x="217412" y="62665"/>
                    <a:pt x="205756" y="73026"/>
                    <a:pt x="192806" y="73026"/>
                  </a:cubicBezTo>
                  <a:cubicBezTo>
                    <a:pt x="179855" y="73026"/>
                    <a:pt x="169494" y="63961"/>
                    <a:pt x="168199" y="51010"/>
                  </a:cubicBezTo>
                  <a:cubicBezTo>
                    <a:pt x="169494" y="48420"/>
                    <a:pt x="170789" y="44534"/>
                    <a:pt x="170789" y="39354"/>
                  </a:cubicBezTo>
                  <a:cubicBezTo>
                    <a:pt x="170789" y="39354"/>
                    <a:pt x="170789" y="39354"/>
                    <a:pt x="170789" y="38059"/>
                  </a:cubicBezTo>
                  <a:cubicBezTo>
                    <a:pt x="174674" y="30288"/>
                    <a:pt x="182445" y="23813"/>
                    <a:pt x="192806" y="23813"/>
                  </a:cubicBezTo>
                  <a:close/>
                  <a:moveTo>
                    <a:pt x="133275" y="12700"/>
                  </a:moveTo>
                  <a:cubicBezTo>
                    <a:pt x="148118" y="12700"/>
                    <a:pt x="160262" y="24548"/>
                    <a:pt x="160262" y="39029"/>
                  </a:cubicBezTo>
                  <a:cubicBezTo>
                    <a:pt x="160262" y="54827"/>
                    <a:pt x="148118" y="66675"/>
                    <a:pt x="133275" y="66675"/>
                  </a:cubicBezTo>
                  <a:cubicBezTo>
                    <a:pt x="121130" y="66675"/>
                    <a:pt x="110335" y="60093"/>
                    <a:pt x="106287" y="48245"/>
                  </a:cubicBezTo>
                  <a:cubicBezTo>
                    <a:pt x="108986" y="42979"/>
                    <a:pt x="111685" y="36396"/>
                    <a:pt x="111685" y="29814"/>
                  </a:cubicBezTo>
                  <a:cubicBezTo>
                    <a:pt x="111685" y="27181"/>
                    <a:pt x="110335" y="25865"/>
                    <a:pt x="110335" y="23232"/>
                  </a:cubicBezTo>
                  <a:cubicBezTo>
                    <a:pt x="115733" y="16649"/>
                    <a:pt x="123829" y="12700"/>
                    <a:pt x="133275" y="12700"/>
                  </a:cubicBezTo>
                  <a:close/>
                  <a:moveTo>
                    <a:pt x="72809" y="0"/>
                  </a:moveTo>
                  <a:cubicBezTo>
                    <a:pt x="88472" y="0"/>
                    <a:pt x="101525" y="14426"/>
                    <a:pt x="101525" y="30163"/>
                  </a:cubicBezTo>
                  <a:cubicBezTo>
                    <a:pt x="101525" y="47211"/>
                    <a:pt x="87167" y="60325"/>
                    <a:pt x="72809" y="60325"/>
                  </a:cubicBezTo>
                  <a:cubicBezTo>
                    <a:pt x="57145" y="60325"/>
                    <a:pt x="42787" y="47211"/>
                    <a:pt x="42787" y="30163"/>
                  </a:cubicBezTo>
                  <a:cubicBezTo>
                    <a:pt x="42787" y="14426"/>
                    <a:pt x="55840" y="0"/>
                    <a:pt x="728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40" y="1243887"/>
            <a:ext cx="2633486" cy="4588798"/>
          </a:xfrm>
          <a:prstGeom prst="rect">
            <a:avLst/>
          </a:prstGeom>
        </p:spPr>
      </p:pic>
      <p:sp>
        <p:nvSpPr>
          <p:cNvPr id="28" name="TextBox 27"/>
          <p:cNvSpPr txBox="1"/>
          <p:nvPr>
            <p:custDataLst>
              <p:tags r:id="rId2"/>
            </p:custDataLst>
          </p:nvPr>
        </p:nvSpPr>
        <p:spPr>
          <a:xfrm flipH="1">
            <a:off x="5820687" y="2657865"/>
            <a:ext cx="2496095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Lato" panose="020F0502020204030203" pitchFamily="34" charset="0"/>
              </a:rPr>
              <a:t>服务升级</a:t>
            </a:r>
            <a:endParaRPr lang="zh-CN" altLang="en-US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Lato" panose="020F0502020204030203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3"/>
            </p:custDataLst>
          </p:nvPr>
        </p:nvSpPr>
        <p:spPr>
          <a:xfrm flipH="1">
            <a:off x="5820410" y="2990215"/>
            <a:ext cx="5335905" cy="575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105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能过在线客服、预约等服务功能，提长用户满意度和粘性增加下单机率，即方便用户安排时间，也有助于企业安排资源。</a:t>
            </a:r>
            <a:endParaRPr lang="zh-CN" altLang="en-US" sz="105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0" name="TextBox 29"/>
          <p:cNvSpPr txBox="1"/>
          <p:nvPr>
            <p:custDataLst>
              <p:tags r:id="rId4"/>
            </p:custDataLst>
          </p:nvPr>
        </p:nvSpPr>
        <p:spPr>
          <a:xfrm flipH="1">
            <a:off x="5820687" y="1372455"/>
            <a:ext cx="2496095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Lato" panose="020F0502020204030203" pitchFamily="34" charset="0"/>
              </a:rPr>
              <a:t>便捷高效</a:t>
            </a:r>
            <a:endParaRPr lang="zh-CN" altLang="en-US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Lato" panose="020F0502020204030203" pitchFamily="34" charset="0"/>
            </a:endParaRPr>
          </a:p>
        </p:txBody>
      </p:sp>
      <p:sp>
        <p:nvSpPr>
          <p:cNvPr id="31" name="TextBox 30"/>
          <p:cNvSpPr txBox="1"/>
          <p:nvPr>
            <p:custDataLst>
              <p:tags r:id="rId5"/>
            </p:custDataLst>
          </p:nvPr>
        </p:nvSpPr>
        <p:spPr>
          <a:xfrm flipH="1">
            <a:off x="5820410" y="1704975"/>
            <a:ext cx="5227955" cy="575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105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不受时间和地点的限制，快速下单支付，提高交易效率，减少繁琐操作而导致顾客的流失，</a:t>
            </a:r>
            <a:endParaRPr lang="zh-CN" altLang="en-US" sz="105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2" name="TextBox 25"/>
          <p:cNvSpPr txBox="1"/>
          <p:nvPr>
            <p:custDataLst>
              <p:tags r:id="rId6"/>
            </p:custDataLst>
          </p:nvPr>
        </p:nvSpPr>
        <p:spPr>
          <a:xfrm flipH="1">
            <a:off x="5820687" y="3947815"/>
            <a:ext cx="2496095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Lato" panose="020F0502020204030203" pitchFamily="34" charset="0"/>
              </a:rPr>
              <a:t>品牌建设</a:t>
            </a:r>
            <a:endParaRPr lang="zh-CN" altLang="en-US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Lato" panose="020F0502020204030203" pitchFamily="34" charset="0"/>
            </a:endParaRPr>
          </a:p>
        </p:txBody>
      </p:sp>
      <p:sp>
        <p:nvSpPr>
          <p:cNvPr id="33" name="TextBox 26"/>
          <p:cNvSpPr txBox="1"/>
          <p:nvPr>
            <p:custDataLst>
              <p:tags r:id="rId7"/>
            </p:custDataLst>
          </p:nvPr>
        </p:nvSpPr>
        <p:spPr>
          <a:xfrm flipH="1">
            <a:off x="5820410" y="4279900"/>
            <a:ext cx="5227955" cy="333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105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通过小程序展示企业形象、产品特色和企业文化，提升品牌爆光和知名度</a:t>
            </a:r>
            <a:endParaRPr lang="zh-CN" altLang="en-US" sz="105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033370" y="2044624"/>
            <a:ext cx="1692824" cy="2986216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3552" r="-679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58" name="PA_组合 46"/>
          <p:cNvGrpSpPr/>
          <p:nvPr>
            <p:custDataLst>
              <p:tags r:id="rId9"/>
            </p:custDataLst>
          </p:nvPr>
        </p:nvGrpSpPr>
        <p:grpSpPr>
          <a:xfrm>
            <a:off x="4868170" y="2685740"/>
            <a:ext cx="738132" cy="738132"/>
            <a:chOff x="8867847" y="4140485"/>
            <a:chExt cx="1026356" cy="1026356"/>
          </a:xfrm>
          <a:effectLst>
            <a:outerShdw blurRad="254000" dist="127000" dir="5400000" sx="95000" sy="95000" algn="tr" rotWithShape="0">
              <a:schemeClr val="tx1">
                <a:alpha val="20000"/>
              </a:schemeClr>
            </a:outerShdw>
          </a:effectLst>
        </p:grpSpPr>
        <p:sp>
          <p:nvSpPr>
            <p:cNvPr id="59" name="Oval 47"/>
            <p:cNvSpPr/>
            <p:nvPr>
              <p:custDataLst>
                <p:tags r:id="rId10"/>
              </p:custDataLst>
            </p:nvPr>
          </p:nvSpPr>
          <p:spPr>
            <a:xfrm>
              <a:off x="8867847" y="4140485"/>
              <a:ext cx="1026356" cy="1026356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60" name="AutoShape 139"/>
            <p:cNvSpPr/>
            <p:nvPr>
              <p:custDataLst>
                <p:tags r:id="rId11"/>
              </p:custDataLst>
            </p:nvPr>
          </p:nvSpPr>
          <p:spPr bwMode="auto">
            <a:xfrm>
              <a:off x="9201809" y="4479963"/>
              <a:ext cx="358432" cy="347402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rgbClr val="F8F8F8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Gill Sans" charset="0"/>
              </a:endParaRPr>
            </a:p>
          </p:txBody>
        </p:sp>
      </p:grpSp>
      <p:grpSp>
        <p:nvGrpSpPr>
          <p:cNvPr id="61" name="PA_组合 46"/>
          <p:cNvGrpSpPr/>
          <p:nvPr>
            <p:custDataLst>
              <p:tags r:id="rId12"/>
            </p:custDataLst>
          </p:nvPr>
        </p:nvGrpSpPr>
        <p:grpSpPr>
          <a:xfrm>
            <a:off x="4868170" y="3975690"/>
            <a:ext cx="738132" cy="738132"/>
            <a:chOff x="8867847" y="4140485"/>
            <a:chExt cx="1026356" cy="1026356"/>
          </a:xfrm>
          <a:effectLst>
            <a:outerShdw blurRad="254000" dist="127000" dir="5400000" sx="95000" sy="95000" algn="tr" rotWithShape="0">
              <a:schemeClr val="tx1">
                <a:alpha val="20000"/>
              </a:schemeClr>
            </a:outerShdw>
          </a:effectLst>
        </p:grpSpPr>
        <p:sp>
          <p:nvSpPr>
            <p:cNvPr id="62" name="Oval 47"/>
            <p:cNvSpPr/>
            <p:nvPr>
              <p:custDataLst>
                <p:tags r:id="rId13"/>
              </p:custDataLst>
            </p:nvPr>
          </p:nvSpPr>
          <p:spPr>
            <a:xfrm>
              <a:off x="8867847" y="4140485"/>
              <a:ext cx="1026356" cy="1026356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63" name="AutoShape 139"/>
            <p:cNvSpPr/>
            <p:nvPr>
              <p:custDataLst>
                <p:tags r:id="rId14"/>
              </p:custDataLst>
            </p:nvPr>
          </p:nvSpPr>
          <p:spPr bwMode="auto">
            <a:xfrm>
              <a:off x="9126905" y="4467536"/>
              <a:ext cx="508239" cy="372256"/>
            </a:xfrm>
            <a:custGeom>
              <a:avLst/>
              <a:gdLst>
                <a:gd name="T0" fmla="*/ 4916 w 6854"/>
                <a:gd name="T1" fmla="*/ 106 h 5028"/>
                <a:gd name="T2" fmla="*/ 3683 w 6854"/>
                <a:gd name="T3" fmla="*/ 944 h 5028"/>
                <a:gd name="T4" fmla="*/ 3911 w 6854"/>
                <a:gd name="T5" fmla="*/ 1563 h 5028"/>
                <a:gd name="T6" fmla="*/ 3017 w 6854"/>
                <a:gd name="T7" fmla="*/ 1464 h 5028"/>
                <a:gd name="T8" fmla="*/ 3225 w 6854"/>
                <a:gd name="T9" fmla="*/ 1141 h 5028"/>
                <a:gd name="T10" fmla="*/ 2304 w 6854"/>
                <a:gd name="T11" fmla="*/ 105 h 5028"/>
                <a:gd name="T12" fmla="*/ 82 w 6854"/>
                <a:gd name="T13" fmla="*/ 1935 h 5028"/>
                <a:gd name="T14" fmla="*/ 82 w 6854"/>
                <a:gd name="T15" fmla="*/ 2329 h 5028"/>
                <a:gd name="T16" fmla="*/ 1117 w 6854"/>
                <a:gd name="T17" fmla="*/ 3249 h 5028"/>
                <a:gd name="T18" fmla="*/ 1371 w 6854"/>
                <a:gd name="T19" fmla="*/ 3110 h 5028"/>
                <a:gd name="T20" fmla="*/ 2824 w 6854"/>
                <a:gd name="T21" fmla="*/ 4858 h 5028"/>
                <a:gd name="T22" fmla="*/ 3484 w 6854"/>
                <a:gd name="T23" fmla="*/ 4896 h 5028"/>
                <a:gd name="T24" fmla="*/ 3942 w 6854"/>
                <a:gd name="T25" fmla="*/ 4591 h 5028"/>
                <a:gd name="T26" fmla="*/ 4399 w 6854"/>
                <a:gd name="T27" fmla="*/ 4287 h 5028"/>
                <a:gd name="T28" fmla="*/ 4856 w 6854"/>
                <a:gd name="T29" fmla="*/ 3982 h 5028"/>
                <a:gd name="T30" fmla="*/ 5527 w 6854"/>
                <a:gd name="T31" fmla="*/ 3177 h 5028"/>
                <a:gd name="T32" fmla="*/ 5907 w 6854"/>
                <a:gd name="T33" fmla="*/ 3167 h 5028"/>
                <a:gd name="T34" fmla="*/ 6745 w 6854"/>
                <a:gd name="T35" fmla="*/ 1935 h 5028"/>
                <a:gd name="T36" fmla="*/ 368 w 6854"/>
                <a:gd name="T37" fmla="*/ 2132 h 5028"/>
                <a:gd name="T38" fmla="*/ 2857 w 6854"/>
                <a:gd name="T39" fmla="*/ 1141 h 5028"/>
                <a:gd name="T40" fmla="*/ 4627 w 6854"/>
                <a:gd name="T41" fmla="*/ 3735 h 5028"/>
                <a:gd name="T42" fmla="*/ 4452 w 6854"/>
                <a:gd name="T43" fmla="*/ 3706 h 5028"/>
                <a:gd name="T44" fmla="*/ 4181 w 6854"/>
                <a:gd name="T45" fmla="*/ 3988 h 5028"/>
                <a:gd name="T46" fmla="*/ 4114 w 6854"/>
                <a:gd name="T47" fmla="*/ 4029 h 5028"/>
                <a:gd name="T48" fmla="*/ 3815 w 6854"/>
                <a:gd name="T49" fmla="*/ 4083 h 5028"/>
                <a:gd name="T50" fmla="*/ 3713 w 6854"/>
                <a:gd name="T51" fmla="*/ 4344 h 5028"/>
                <a:gd name="T52" fmla="*/ 3538 w 6854"/>
                <a:gd name="T53" fmla="*/ 4316 h 5028"/>
                <a:gd name="T54" fmla="*/ 3267 w 6854"/>
                <a:gd name="T55" fmla="*/ 4598 h 5028"/>
                <a:gd name="T56" fmla="*/ 3184 w 6854"/>
                <a:gd name="T57" fmla="*/ 4687 h 5028"/>
                <a:gd name="T58" fmla="*/ 2608 w 6854"/>
                <a:gd name="T59" fmla="*/ 4160 h 5028"/>
                <a:gd name="T60" fmla="*/ 2746 w 6854"/>
                <a:gd name="T61" fmla="*/ 1735 h 5028"/>
                <a:gd name="T62" fmla="*/ 2485 w 6854"/>
                <a:gd name="T63" fmla="*/ 2365 h 5028"/>
                <a:gd name="T64" fmla="*/ 2282 w 6854"/>
                <a:gd name="T65" fmla="*/ 2823 h 5028"/>
                <a:gd name="T66" fmla="*/ 2747 w 6854"/>
                <a:gd name="T67" fmla="*/ 3179 h 5028"/>
                <a:gd name="T68" fmla="*/ 3635 w 6854"/>
                <a:gd name="T69" fmla="*/ 2674 h 5028"/>
                <a:gd name="T70" fmla="*/ 4627 w 6854"/>
                <a:gd name="T71" fmla="*/ 3735 h 5028"/>
                <a:gd name="T72" fmla="*/ 4742 w 6854"/>
                <a:gd name="T73" fmla="*/ 3245 h 5028"/>
                <a:gd name="T74" fmla="*/ 3532 w 6854"/>
                <a:gd name="T75" fmla="*/ 2399 h 5028"/>
                <a:gd name="T76" fmla="*/ 2747 w 6854"/>
                <a:gd name="T77" fmla="*/ 2838 h 5028"/>
                <a:gd name="T78" fmla="*/ 2750 w 6854"/>
                <a:gd name="T79" fmla="*/ 2580 h 5028"/>
                <a:gd name="T80" fmla="*/ 4238 w 6854"/>
                <a:gd name="T81" fmla="*/ 1904 h 5028"/>
                <a:gd name="T82" fmla="*/ 4772 w 6854"/>
                <a:gd name="T83" fmla="*/ 3280 h 5028"/>
                <a:gd name="T84" fmla="*/ 3969 w 6854"/>
                <a:gd name="T85" fmla="*/ 1141 h 5028"/>
                <a:gd name="T86" fmla="*/ 6460 w 6854"/>
                <a:gd name="T87" fmla="*/ 2132 h 5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54" h="5028">
                  <a:moveTo>
                    <a:pt x="6745" y="1935"/>
                  </a:moveTo>
                  <a:lnTo>
                    <a:pt x="4916" y="106"/>
                  </a:lnTo>
                  <a:cubicBezTo>
                    <a:pt x="4811" y="0"/>
                    <a:pt x="4627" y="0"/>
                    <a:pt x="4522" y="106"/>
                  </a:cubicBezTo>
                  <a:lnTo>
                    <a:pt x="3683" y="944"/>
                  </a:lnTo>
                  <a:cubicBezTo>
                    <a:pt x="3576" y="1053"/>
                    <a:pt x="3576" y="1229"/>
                    <a:pt x="3684" y="1338"/>
                  </a:cubicBezTo>
                  <a:lnTo>
                    <a:pt x="3911" y="1563"/>
                  </a:lnTo>
                  <a:cubicBezTo>
                    <a:pt x="3764" y="1551"/>
                    <a:pt x="3557" y="1627"/>
                    <a:pt x="3538" y="1626"/>
                  </a:cubicBezTo>
                  <a:lnTo>
                    <a:pt x="3017" y="1464"/>
                  </a:lnTo>
                  <a:lnTo>
                    <a:pt x="3143" y="1338"/>
                  </a:lnTo>
                  <a:cubicBezTo>
                    <a:pt x="3196" y="1286"/>
                    <a:pt x="3225" y="1216"/>
                    <a:pt x="3225" y="1141"/>
                  </a:cubicBezTo>
                  <a:cubicBezTo>
                    <a:pt x="3225" y="1067"/>
                    <a:pt x="3196" y="997"/>
                    <a:pt x="3143" y="944"/>
                  </a:cubicBezTo>
                  <a:lnTo>
                    <a:pt x="2304" y="105"/>
                  </a:lnTo>
                  <a:cubicBezTo>
                    <a:pt x="2199" y="0"/>
                    <a:pt x="2016" y="0"/>
                    <a:pt x="1911" y="106"/>
                  </a:cubicBezTo>
                  <a:lnTo>
                    <a:pt x="82" y="1935"/>
                  </a:lnTo>
                  <a:cubicBezTo>
                    <a:pt x="29" y="1987"/>
                    <a:pt x="0" y="2057"/>
                    <a:pt x="0" y="2132"/>
                  </a:cubicBezTo>
                  <a:cubicBezTo>
                    <a:pt x="0" y="2206"/>
                    <a:pt x="29" y="2276"/>
                    <a:pt x="82" y="2329"/>
                  </a:cubicBezTo>
                  <a:lnTo>
                    <a:pt x="920" y="3167"/>
                  </a:lnTo>
                  <a:cubicBezTo>
                    <a:pt x="972" y="3220"/>
                    <a:pt x="1043" y="3249"/>
                    <a:pt x="1117" y="3249"/>
                  </a:cubicBezTo>
                  <a:cubicBezTo>
                    <a:pt x="1191" y="3249"/>
                    <a:pt x="1261" y="3220"/>
                    <a:pt x="1314" y="3167"/>
                  </a:cubicBezTo>
                  <a:lnTo>
                    <a:pt x="1371" y="3110"/>
                  </a:lnTo>
                  <a:cubicBezTo>
                    <a:pt x="1520" y="3421"/>
                    <a:pt x="2019" y="4053"/>
                    <a:pt x="2366" y="4401"/>
                  </a:cubicBezTo>
                  <a:lnTo>
                    <a:pt x="2824" y="4858"/>
                  </a:lnTo>
                  <a:cubicBezTo>
                    <a:pt x="2964" y="4998"/>
                    <a:pt x="3097" y="5028"/>
                    <a:pt x="3184" y="5028"/>
                  </a:cubicBezTo>
                  <a:cubicBezTo>
                    <a:pt x="3294" y="5028"/>
                    <a:pt x="3398" y="4982"/>
                    <a:pt x="3484" y="4896"/>
                  </a:cubicBezTo>
                  <a:cubicBezTo>
                    <a:pt x="3569" y="4812"/>
                    <a:pt x="3592" y="4730"/>
                    <a:pt x="3598" y="4671"/>
                  </a:cubicBezTo>
                  <a:cubicBezTo>
                    <a:pt x="3699" y="4694"/>
                    <a:pt x="3850" y="4683"/>
                    <a:pt x="3942" y="4591"/>
                  </a:cubicBezTo>
                  <a:cubicBezTo>
                    <a:pt x="4026" y="4508"/>
                    <a:pt x="4050" y="4425"/>
                    <a:pt x="4055" y="4366"/>
                  </a:cubicBezTo>
                  <a:cubicBezTo>
                    <a:pt x="4156" y="4390"/>
                    <a:pt x="4307" y="4379"/>
                    <a:pt x="4399" y="4287"/>
                  </a:cubicBezTo>
                  <a:cubicBezTo>
                    <a:pt x="4483" y="4203"/>
                    <a:pt x="4507" y="4121"/>
                    <a:pt x="4512" y="4061"/>
                  </a:cubicBezTo>
                  <a:cubicBezTo>
                    <a:pt x="4614" y="4084"/>
                    <a:pt x="4765" y="4074"/>
                    <a:pt x="4856" y="3982"/>
                  </a:cubicBezTo>
                  <a:cubicBezTo>
                    <a:pt x="4934" y="3904"/>
                    <a:pt x="5019" y="3765"/>
                    <a:pt x="4957" y="3571"/>
                  </a:cubicBezTo>
                  <a:cubicBezTo>
                    <a:pt x="5088" y="3449"/>
                    <a:pt x="5309" y="3306"/>
                    <a:pt x="5527" y="3177"/>
                  </a:cubicBezTo>
                  <a:cubicBezTo>
                    <a:pt x="5578" y="3222"/>
                    <a:pt x="5641" y="3249"/>
                    <a:pt x="5710" y="3249"/>
                  </a:cubicBezTo>
                  <a:cubicBezTo>
                    <a:pt x="5784" y="3249"/>
                    <a:pt x="5854" y="3220"/>
                    <a:pt x="5907" y="3167"/>
                  </a:cubicBezTo>
                  <a:lnTo>
                    <a:pt x="6745" y="2329"/>
                  </a:lnTo>
                  <a:cubicBezTo>
                    <a:pt x="6854" y="2220"/>
                    <a:pt x="6854" y="2044"/>
                    <a:pt x="6745" y="1935"/>
                  </a:cubicBezTo>
                  <a:close/>
                  <a:moveTo>
                    <a:pt x="1117" y="2882"/>
                  </a:moveTo>
                  <a:lnTo>
                    <a:pt x="368" y="2132"/>
                  </a:lnTo>
                  <a:lnTo>
                    <a:pt x="2108" y="391"/>
                  </a:lnTo>
                  <a:lnTo>
                    <a:pt x="2857" y="1141"/>
                  </a:lnTo>
                  <a:lnTo>
                    <a:pt x="1117" y="2882"/>
                  </a:lnTo>
                  <a:close/>
                  <a:moveTo>
                    <a:pt x="4627" y="3735"/>
                  </a:moveTo>
                  <a:cubicBezTo>
                    <a:pt x="4615" y="3735"/>
                    <a:pt x="4592" y="3729"/>
                    <a:pt x="4571" y="3724"/>
                  </a:cubicBezTo>
                  <a:cubicBezTo>
                    <a:pt x="4536" y="3716"/>
                    <a:pt x="4496" y="3706"/>
                    <a:pt x="4452" y="3706"/>
                  </a:cubicBezTo>
                  <a:cubicBezTo>
                    <a:pt x="4363" y="3706"/>
                    <a:pt x="4305" y="3745"/>
                    <a:pt x="4272" y="3778"/>
                  </a:cubicBezTo>
                  <a:cubicBezTo>
                    <a:pt x="4195" y="3856"/>
                    <a:pt x="4186" y="3939"/>
                    <a:pt x="4181" y="3988"/>
                  </a:cubicBezTo>
                  <a:cubicBezTo>
                    <a:pt x="4178" y="4023"/>
                    <a:pt x="4177" y="4025"/>
                    <a:pt x="4170" y="4040"/>
                  </a:cubicBezTo>
                  <a:cubicBezTo>
                    <a:pt x="4158" y="4040"/>
                    <a:pt x="4135" y="4034"/>
                    <a:pt x="4114" y="4029"/>
                  </a:cubicBezTo>
                  <a:cubicBezTo>
                    <a:pt x="4079" y="4020"/>
                    <a:pt x="4039" y="4011"/>
                    <a:pt x="3995" y="4011"/>
                  </a:cubicBezTo>
                  <a:cubicBezTo>
                    <a:pt x="3906" y="4011"/>
                    <a:pt x="3848" y="4050"/>
                    <a:pt x="3815" y="4083"/>
                  </a:cubicBezTo>
                  <a:cubicBezTo>
                    <a:pt x="3737" y="4161"/>
                    <a:pt x="3729" y="4244"/>
                    <a:pt x="3724" y="4293"/>
                  </a:cubicBezTo>
                  <a:cubicBezTo>
                    <a:pt x="3720" y="4328"/>
                    <a:pt x="3720" y="4330"/>
                    <a:pt x="3713" y="4344"/>
                  </a:cubicBezTo>
                  <a:cubicBezTo>
                    <a:pt x="3700" y="4344"/>
                    <a:pt x="3677" y="4339"/>
                    <a:pt x="3656" y="4334"/>
                  </a:cubicBezTo>
                  <a:cubicBezTo>
                    <a:pt x="3621" y="4325"/>
                    <a:pt x="3582" y="4316"/>
                    <a:pt x="3538" y="4316"/>
                  </a:cubicBezTo>
                  <a:cubicBezTo>
                    <a:pt x="3448" y="4316"/>
                    <a:pt x="3390" y="4355"/>
                    <a:pt x="3358" y="4388"/>
                  </a:cubicBezTo>
                  <a:cubicBezTo>
                    <a:pt x="3280" y="4465"/>
                    <a:pt x="3272" y="4548"/>
                    <a:pt x="3267" y="4598"/>
                  </a:cubicBezTo>
                  <a:cubicBezTo>
                    <a:pt x="3263" y="4633"/>
                    <a:pt x="3263" y="4635"/>
                    <a:pt x="3243" y="4655"/>
                  </a:cubicBezTo>
                  <a:cubicBezTo>
                    <a:pt x="3211" y="4687"/>
                    <a:pt x="3190" y="4687"/>
                    <a:pt x="3184" y="4687"/>
                  </a:cubicBezTo>
                  <a:cubicBezTo>
                    <a:pt x="3152" y="4687"/>
                    <a:pt x="3109" y="4661"/>
                    <a:pt x="3065" y="4617"/>
                  </a:cubicBezTo>
                  <a:lnTo>
                    <a:pt x="2608" y="4160"/>
                  </a:lnTo>
                  <a:cubicBezTo>
                    <a:pt x="2218" y="3769"/>
                    <a:pt x="1774" y="3147"/>
                    <a:pt x="1603" y="2878"/>
                  </a:cubicBezTo>
                  <a:lnTo>
                    <a:pt x="2746" y="1735"/>
                  </a:lnTo>
                  <a:lnTo>
                    <a:pt x="2998" y="1806"/>
                  </a:lnTo>
                  <a:cubicBezTo>
                    <a:pt x="2787" y="1967"/>
                    <a:pt x="2620" y="2198"/>
                    <a:pt x="2485" y="2365"/>
                  </a:cubicBezTo>
                  <a:cubicBezTo>
                    <a:pt x="2440" y="2421"/>
                    <a:pt x="2404" y="2466"/>
                    <a:pt x="2379" y="2491"/>
                  </a:cubicBezTo>
                  <a:cubicBezTo>
                    <a:pt x="2273" y="2597"/>
                    <a:pt x="2240" y="2709"/>
                    <a:pt x="2282" y="2823"/>
                  </a:cubicBezTo>
                  <a:cubicBezTo>
                    <a:pt x="2313" y="2908"/>
                    <a:pt x="2381" y="2976"/>
                    <a:pt x="2468" y="3062"/>
                  </a:cubicBezTo>
                  <a:cubicBezTo>
                    <a:pt x="2544" y="3138"/>
                    <a:pt x="2641" y="3179"/>
                    <a:pt x="2747" y="3179"/>
                  </a:cubicBezTo>
                  <a:cubicBezTo>
                    <a:pt x="2965" y="3179"/>
                    <a:pt x="3173" y="3014"/>
                    <a:pt x="3374" y="2854"/>
                  </a:cubicBezTo>
                  <a:cubicBezTo>
                    <a:pt x="3419" y="2819"/>
                    <a:pt x="3551" y="2730"/>
                    <a:pt x="3635" y="2674"/>
                  </a:cubicBezTo>
                  <a:cubicBezTo>
                    <a:pt x="3962" y="2972"/>
                    <a:pt x="4278" y="3264"/>
                    <a:pt x="4500" y="3486"/>
                  </a:cubicBezTo>
                  <a:cubicBezTo>
                    <a:pt x="4685" y="3670"/>
                    <a:pt x="4636" y="3719"/>
                    <a:pt x="4627" y="3735"/>
                  </a:cubicBezTo>
                  <a:close/>
                  <a:moveTo>
                    <a:pt x="4772" y="3280"/>
                  </a:moveTo>
                  <a:cubicBezTo>
                    <a:pt x="4761" y="3268"/>
                    <a:pt x="4754" y="3257"/>
                    <a:pt x="4742" y="3245"/>
                  </a:cubicBezTo>
                  <a:cubicBezTo>
                    <a:pt x="4450" y="2953"/>
                    <a:pt x="4069" y="2640"/>
                    <a:pt x="3835" y="2416"/>
                  </a:cubicBezTo>
                  <a:cubicBezTo>
                    <a:pt x="3763" y="2347"/>
                    <a:pt x="3633" y="2368"/>
                    <a:pt x="3532" y="2399"/>
                  </a:cubicBezTo>
                  <a:cubicBezTo>
                    <a:pt x="3414" y="2419"/>
                    <a:pt x="3304" y="2475"/>
                    <a:pt x="3163" y="2587"/>
                  </a:cubicBezTo>
                  <a:cubicBezTo>
                    <a:pt x="3029" y="2693"/>
                    <a:pt x="2846" y="2838"/>
                    <a:pt x="2747" y="2838"/>
                  </a:cubicBezTo>
                  <a:cubicBezTo>
                    <a:pt x="2734" y="2838"/>
                    <a:pt x="2656" y="2783"/>
                    <a:pt x="2642" y="2768"/>
                  </a:cubicBezTo>
                  <a:cubicBezTo>
                    <a:pt x="2613" y="2740"/>
                    <a:pt x="2697" y="2646"/>
                    <a:pt x="2750" y="2580"/>
                  </a:cubicBezTo>
                  <a:cubicBezTo>
                    <a:pt x="2938" y="2348"/>
                    <a:pt x="3187" y="2086"/>
                    <a:pt x="3513" y="1961"/>
                  </a:cubicBezTo>
                  <a:cubicBezTo>
                    <a:pt x="3790" y="1854"/>
                    <a:pt x="3983" y="1900"/>
                    <a:pt x="4238" y="1904"/>
                  </a:cubicBezTo>
                  <a:lnTo>
                    <a:pt x="5275" y="2929"/>
                  </a:lnTo>
                  <a:cubicBezTo>
                    <a:pt x="5088" y="3043"/>
                    <a:pt x="4909" y="3163"/>
                    <a:pt x="4772" y="3280"/>
                  </a:cubicBezTo>
                  <a:close/>
                  <a:moveTo>
                    <a:pt x="5710" y="2881"/>
                  </a:moveTo>
                  <a:lnTo>
                    <a:pt x="3969" y="1141"/>
                  </a:lnTo>
                  <a:lnTo>
                    <a:pt x="4719" y="392"/>
                  </a:lnTo>
                  <a:lnTo>
                    <a:pt x="6460" y="2132"/>
                  </a:lnTo>
                  <a:lnTo>
                    <a:pt x="5710" y="288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ffectLst/>
          </p:spPr>
          <p:txBody>
            <a:bodyPr lIns="19050" tIns="19050" rIns="19050" bIns="1905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Gill Sans" charset="0"/>
              </a:endParaRPr>
            </a:p>
          </p:txBody>
        </p:sp>
      </p:grpSp>
      <p:grpSp>
        <p:nvGrpSpPr>
          <p:cNvPr id="80" name="PA_组合 79"/>
          <p:cNvGrpSpPr/>
          <p:nvPr>
            <p:custDataLst>
              <p:tags r:id="rId15"/>
            </p:custDataLst>
          </p:nvPr>
        </p:nvGrpSpPr>
        <p:grpSpPr>
          <a:xfrm>
            <a:off x="4868170" y="1400330"/>
            <a:ext cx="738132" cy="738132"/>
            <a:chOff x="6928766" y="383962"/>
            <a:chExt cx="738132" cy="738132"/>
          </a:xfrm>
          <a:effectLst>
            <a:outerShdw blurRad="254000" dist="127000" dir="5400000" sx="95000" sy="95000" algn="tr" rotWithShape="0">
              <a:schemeClr val="tx1">
                <a:alpha val="20000"/>
              </a:schemeClr>
            </a:outerShdw>
          </a:effectLst>
        </p:grpSpPr>
        <p:sp>
          <p:nvSpPr>
            <p:cNvPr id="81" name="Oval 40"/>
            <p:cNvSpPr/>
            <p:nvPr>
              <p:custDataLst>
                <p:tags r:id="rId16"/>
              </p:custDataLst>
            </p:nvPr>
          </p:nvSpPr>
          <p:spPr>
            <a:xfrm>
              <a:off x="6928766" y="383962"/>
              <a:ext cx="738132" cy="738132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grpSp>
          <p:nvGrpSpPr>
            <p:cNvPr id="82" name="PA_组合 62"/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168233" y="623428"/>
              <a:ext cx="259200" cy="259200"/>
              <a:chOff x="7275629" y="3045147"/>
              <a:chExt cx="464344" cy="464344"/>
            </a:xfrm>
            <a:solidFill>
              <a:schemeClr val="bg1"/>
            </a:solidFill>
          </p:grpSpPr>
          <p:sp>
            <p:nvSpPr>
              <p:cNvPr id="83" name="AutoShape 56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7275629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  <a:sym typeface="Gill Sans" charset="0"/>
                </a:endParaRPr>
              </a:p>
            </p:txBody>
          </p:sp>
          <p:sp>
            <p:nvSpPr>
              <p:cNvPr id="84" name="AutoShape 57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7594717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  <a:sym typeface="Gill Sans" charset="0"/>
                </a:endParaRPr>
              </a:p>
            </p:txBody>
          </p:sp>
          <p:sp>
            <p:nvSpPr>
              <p:cNvPr id="85" name="AutoShape 58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7435173" y="3045147"/>
                <a:ext cx="145257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15416"/>
                    </a:moveTo>
                    <a:cubicBezTo>
                      <a:pt x="16954" y="15452"/>
                      <a:pt x="16923" y="15487"/>
                      <a:pt x="16883" y="15523"/>
                    </a:cubicBezTo>
                    <a:cubicBezTo>
                      <a:pt x="16677" y="15701"/>
                      <a:pt x="16414" y="15870"/>
                      <a:pt x="16066" y="16020"/>
                    </a:cubicBezTo>
                    <a:cubicBezTo>
                      <a:pt x="16057" y="16024"/>
                      <a:pt x="16044" y="16027"/>
                      <a:pt x="16038" y="16031"/>
                    </a:cubicBezTo>
                    <a:cubicBezTo>
                      <a:pt x="15662" y="16192"/>
                      <a:pt x="15214" y="16334"/>
                      <a:pt x="14705" y="16454"/>
                    </a:cubicBezTo>
                    <a:cubicBezTo>
                      <a:pt x="14697" y="16457"/>
                      <a:pt x="14692" y="16458"/>
                      <a:pt x="14686" y="16459"/>
                    </a:cubicBezTo>
                    <a:cubicBezTo>
                      <a:pt x="14163" y="16582"/>
                      <a:pt x="13584" y="16681"/>
                      <a:pt x="12960" y="16749"/>
                    </a:cubicBezTo>
                    <a:cubicBezTo>
                      <a:pt x="12279" y="16826"/>
                      <a:pt x="11560" y="16875"/>
                      <a:pt x="10800" y="16875"/>
                    </a:cubicBezTo>
                    <a:cubicBezTo>
                      <a:pt x="10037" y="16875"/>
                      <a:pt x="9318" y="16826"/>
                      <a:pt x="8640" y="16749"/>
                    </a:cubicBezTo>
                    <a:cubicBezTo>
                      <a:pt x="8016" y="16681"/>
                      <a:pt x="7435" y="16582"/>
                      <a:pt x="6914" y="16459"/>
                    </a:cubicBezTo>
                    <a:cubicBezTo>
                      <a:pt x="6908" y="16458"/>
                      <a:pt x="6901" y="16457"/>
                      <a:pt x="6893" y="16454"/>
                    </a:cubicBezTo>
                    <a:cubicBezTo>
                      <a:pt x="6385" y="16334"/>
                      <a:pt x="5937" y="16192"/>
                      <a:pt x="5562" y="16031"/>
                    </a:cubicBezTo>
                    <a:cubicBezTo>
                      <a:pt x="5553" y="16027"/>
                      <a:pt x="5541" y="16024"/>
                      <a:pt x="5531" y="16020"/>
                    </a:cubicBezTo>
                    <a:cubicBezTo>
                      <a:pt x="5184" y="15870"/>
                      <a:pt x="4921" y="15701"/>
                      <a:pt x="4715" y="15523"/>
                    </a:cubicBezTo>
                    <a:cubicBezTo>
                      <a:pt x="4676" y="15487"/>
                      <a:pt x="4644" y="15452"/>
                      <a:pt x="4612" y="15416"/>
                    </a:cubicBezTo>
                    <a:cubicBezTo>
                      <a:pt x="4437" y="15236"/>
                      <a:pt x="4320" y="15047"/>
                      <a:pt x="4320" y="14850"/>
                    </a:cubicBezTo>
                    <a:cubicBezTo>
                      <a:pt x="4320" y="14650"/>
                      <a:pt x="4437" y="14462"/>
                      <a:pt x="4612" y="14281"/>
                    </a:cubicBezTo>
                    <a:cubicBezTo>
                      <a:pt x="4644" y="14246"/>
                      <a:pt x="4676" y="14210"/>
                      <a:pt x="4715" y="14176"/>
                    </a:cubicBezTo>
                    <a:cubicBezTo>
                      <a:pt x="4921" y="13998"/>
                      <a:pt x="5184" y="13829"/>
                      <a:pt x="5531" y="13677"/>
                    </a:cubicBezTo>
                    <a:cubicBezTo>
                      <a:pt x="5541" y="13674"/>
                      <a:pt x="5553" y="13671"/>
                      <a:pt x="5562" y="13667"/>
                    </a:cubicBezTo>
                    <a:cubicBezTo>
                      <a:pt x="5937" y="13507"/>
                      <a:pt x="6385" y="13364"/>
                      <a:pt x="6893" y="13244"/>
                    </a:cubicBezTo>
                    <a:cubicBezTo>
                      <a:pt x="6901" y="13242"/>
                      <a:pt x="6908" y="13240"/>
                      <a:pt x="6914" y="13238"/>
                    </a:cubicBezTo>
                    <a:cubicBezTo>
                      <a:pt x="7435" y="13117"/>
                      <a:pt x="8016" y="13018"/>
                      <a:pt x="8640" y="12948"/>
                    </a:cubicBezTo>
                    <a:cubicBezTo>
                      <a:pt x="9318" y="12873"/>
                      <a:pt x="10037" y="12825"/>
                      <a:pt x="10800" y="12825"/>
                    </a:cubicBezTo>
                    <a:cubicBezTo>
                      <a:pt x="11560" y="12825"/>
                      <a:pt x="12279" y="12873"/>
                      <a:pt x="12960" y="12948"/>
                    </a:cubicBezTo>
                    <a:cubicBezTo>
                      <a:pt x="13584" y="13018"/>
                      <a:pt x="14163" y="13117"/>
                      <a:pt x="14686" y="13238"/>
                    </a:cubicBezTo>
                    <a:cubicBezTo>
                      <a:pt x="14692" y="13240"/>
                      <a:pt x="14697" y="13242"/>
                      <a:pt x="14705" y="13244"/>
                    </a:cubicBezTo>
                    <a:cubicBezTo>
                      <a:pt x="15214" y="13364"/>
                      <a:pt x="15662" y="13507"/>
                      <a:pt x="16038" y="13667"/>
                    </a:cubicBezTo>
                    <a:cubicBezTo>
                      <a:pt x="16044" y="13671"/>
                      <a:pt x="16057" y="13674"/>
                      <a:pt x="16066" y="13677"/>
                    </a:cubicBezTo>
                    <a:cubicBezTo>
                      <a:pt x="16414" y="13829"/>
                      <a:pt x="16677" y="13998"/>
                      <a:pt x="16883" y="14176"/>
                    </a:cubicBezTo>
                    <a:cubicBezTo>
                      <a:pt x="16923" y="14210"/>
                      <a:pt x="16954" y="14246"/>
                      <a:pt x="16988" y="14281"/>
                    </a:cubicBezTo>
                    <a:cubicBezTo>
                      <a:pt x="17161" y="14462"/>
                      <a:pt x="17280" y="14650"/>
                      <a:pt x="17280" y="14850"/>
                    </a:cubicBezTo>
                    <a:cubicBezTo>
                      <a:pt x="17280" y="15047"/>
                      <a:pt x="17161" y="15236"/>
                      <a:pt x="16988" y="154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8156"/>
                    </a:lnTo>
                    <a:cubicBezTo>
                      <a:pt x="9338" y="18201"/>
                      <a:pt x="10059" y="18225"/>
                      <a:pt x="10800" y="18225"/>
                    </a:cubicBezTo>
                    <a:cubicBezTo>
                      <a:pt x="11541" y="18225"/>
                      <a:pt x="12262" y="18201"/>
                      <a:pt x="12960" y="18156"/>
                    </a:cubicBezTo>
                    <a:cubicBezTo>
                      <a:pt x="12960" y="181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11542"/>
                    </a:lnTo>
                    <a:cubicBezTo>
                      <a:pt x="12262" y="11498"/>
                      <a:pt x="11541" y="11475"/>
                      <a:pt x="10800" y="11475"/>
                    </a:cubicBezTo>
                    <a:cubicBezTo>
                      <a:pt x="10059" y="11475"/>
                      <a:pt x="9338" y="11498"/>
                      <a:pt x="8640" y="11542"/>
                    </a:cubicBezTo>
                    <a:cubicBezTo>
                      <a:pt x="8640" y="11542"/>
                      <a:pt x="8640" y="2025"/>
                      <a:pt x="8640" y="2025"/>
                    </a:cubicBezTo>
                    <a:close/>
                    <a:moveTo>
                      <a:pt x="17280" y="121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12164"/>
                    </a:lnTo>
                    <a:cubicBezTo>
                      <a:pt x="1710" y="12781"/>
                      <a:pt x="0" y="13749"/>
                      <a:pt x="0" y="14850"/>
                    </a:cubicBezTo>
                    <a:cubicBezTo>
                      <a:pt x="0" y="15950"/>
                      <a:pt x="1710" y="16918"/>
                      <a:pt x="4320" y="175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17534"/>
                    </a:lnTo>
                    <a:cubicBezTo>
                      <a:pt x="19889" y="16918"/>
                      <a:pt x="21600" y="15950"/>
                      <a:pt x="21600" y="14850"/>
                    </a:cubicBezTo>
                    <a:cubicBezTo>
                      <a:pt x="21600" y="13749"/>
                      <a:pt x="19889" y="12781"/>
                      <a:pt x="17280" y="121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277887" y="397853"/>
            <a:ext cx="4506309" cy="521970"/>
            <a:chOff x="277887" y="397853"/>
            <a:chExt cx="4506309" cy="521970"/>
          </a:xfrm>
        </p:grpSpPr>
        <p:sp>
          <p:nvSpPr>
            <p:cNvPr id="42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43" name="PA-文本框 8"/>
            <p:cNvSpPr txBox="1"/>
            <p:nvPr>
              <p:custDataLst>
                <p:tags r:id="rId21"/>
              </p:custDataLst>
            </p:nvPr>
          </p:nvSpPr>
          <p:spPr>
            <a:xfrm>
              <a:off x="1026266" y="397853"/>
              <a:ext cx="3757930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利他商盟小程序的优势</a:t>
              </a:r>
              <a:endParaRPr lang="zh-CN" altLang="en-US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sp>
        <p:nvSpPr>
          <p:cNvPr id="2" name="TextBox 25"/>
          <p:cNvSpPr txBox="1"/>
          <p:nvPr>
            <p:custDataLst>
              <p:tags r:id="rId22"/>
            </p:custDataLst>
          </p:nvPr>
        </p:nvSpPr>
        <p:spPr>
          <a:xfrm flipH="1">
            <a:off x="5820687" y="5182255"/>
            <a:ext cx="2496095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Lato" panose="020F0502020204030203" pitchFamily="34" charset="0"/>
              </a:rPr>
              <a:t>创新营销</a:t>
            </a:r>
            <a:endParaRPr lang="zh-CN" altLang="en-US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Lato" panose="020F0502020204030203" pitchFamily="34" charset="0"/>
            </a:endParaRPr>
          </a:p>
        </p:txBody>
      </p:sp>
      <p:sp>
        <p:nvSpPr>
          <p:cNvPr id="3" name="TextBox 26"/>
          <p:cNvSpPr txBox="1"/>
          <p:nvPr>
            <p:custDataLst>
              <p:tags r:id="rId23"/>
            </p:custDataLst>
          </p:nvPr>
        </p:nvSpPr>
        <p:spPr>
          <a:xfrm flipH="1">
            <a:off x="5820410" y="5683250"/>
            <a:ext cx="5335905" cy="333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105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利用小程序创新营销工具，展示产品特点，实时与用户互动，提升转化率。</a:t>
            </a:r>
            <a:endParaRPr lang="zh-CN" altLang="en-US" sz="105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" name="PA_组合 46"/>
          <p:cNvGrpSpPr/>
          <p:nvPr>
            <p:custDataLst>
              <p:tags r:id="rId24"/>
            </p:custDataLst>
          </p:nvPr>
        </p:nvGrpSpPr>
        <p:grpSpPr>
          <a:xfrm>
            <a:off x="4868170" y="5210130"/>
            <a:ext cx="738132" cy="738132"/>
            <a:chOff x="8867847" y="4140485"/>
            <a:chExt cx="1026356" cy="1026356"/>
          </a:xfrm>
          <a:effectLst>
            <a:outerShdw blurRad="254000" dist="127000" dir="5400000" sx="95000" sy="95000" algn="tr" rotWithShape="0">
              <a:schemeClr val="tx1">
                <a:alpha val="20000"/>
              </a:schemeClr>
            </a:outerShdw>
          </a:effectLst>
        </p:grpSpPr>
        <p:sp>
          <p:nvSpPr>
            <p:cNvPr id="5" name="Oval 47"/>
            <p:cNvSpPr/>
            <p:nvPr>
              <p:custDataLst>
                <p:tags r:id="rId25"/>
              </p:custDataLst>
            </p:nvPr>
          </p:nvSpPr>
          <p:spPr>
            <a:xfrm>
              <a:off x="8867847" y="4140485"/>
              <a:ext cx="1026356" cy="1026356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6" name="AutoShape 139"/>
            <p:cNvSpPr/>
            <p:nvPr>
              <p:custDataLst>
                <p:tags r:id="rId26"/>
              </p:custDataLst>
            </p:nvPr>
          </p:nvSpPr>
          <p:spPr bwMode="auto">
            <a:xfrm>
              <a:off x="9126905" y="4467536"/>
              <a:ext cx="508239" cy="372256"/>
            </a:xfrm>
            <a:custGeom>
              <a:avLst/>
              <a:gdLst>
                <a:gd name="T0" fmla="*/ 4916 w 6854"/>
                <a:gd name="T1" fmla="*/ 106 h 5028"/>
                <a:gd name="T2" fmla="*/ 3683 w 6854"/>
                <a:gd name="T3" fmla="*/ 944 h 5028"/>
                <a:gd name="T4" fmla="*/ 3911 w 6854"/>
                <a:gd name="T5" fmla="*/ 1563 h 5028"/>
                <a:gd name="T6" fmla="*/ 3017 w 6854"/>
                <a:gd name="T7" fmla="*/ 1464 h 5028"/>
                <a:gd name="T8" fmla="*/ 3225 w 6854"/>
                <a:gd name="T9" fmla="*/ 1141 h 5028"/>
                <a:gd name="T10" fmla="*/ 2304 w 6854"/>
                <a:gd name="T11" fmla="*/ 105 h 5028"/>
                <a:gd name="T12" fmla="*/ 82 w 6854"/>
                <a:gd name="T13" fmla="*/ 1935 h 5028"/>
                <a:gd name="T14" fmla="*/ 82 w 6854"/>
                <a:gd name="T15" fmla="*/ 2329 h 5028"/>
                <a:gd name="T16" fmla="*/ 1117 w 6854"/>
                <a:gd name="T17" fmla="*/ 3249 h 5028"/>
                <a:gd name="T18" fmla="*/ 1371 w 6854"/>
                <a:gd name="T19" fmla="*/ 3110 h 5028"/>
                <a:gd name="T20" fmla="*/ 2824 w 6854"/>
                <a:gd name="T21" fmla="*/ 4858 h 5028"/>
                <a:gd name="T22" fmla="*/ 3484 w 6854"/>
                <a:gd name="T23" fmla="*/ 4896 h 5028"/>
                <a:gd name="T24" fmla="*/ 3942 w 6854"/>
                <a:gd name="T25" fmla="*/ 4591 h 5028"/>
                <a:gd name="T26" fmla="*/ 4399 w 6854"/>
                <a:gd name="T27" fmla="*/ 4287 h 5028"/>
                <a:gd name="T28" fmla="*/ 4856 w 6854"/>
                <a:gd name="T29" fmla="*/ 3982 h 5028"/>
                <a:gd name="T30" fmla="*/ 5527 w 6854"/>
                <a:gd name="T31" fmla="*/ 3177 h 5028"/>
                <a:gd name="T32" fmla="*/ 5907 w 6854"/>
                <a:gd name="T33" fmla="*/ 3167 h 5028"/>
                <a:gd name="T34" fmla="*/ 6745 w 6854"/>
                <a:gd name="T35" fmla="*/ 1935 h 5028"/>
                <a:gd name="T36" fmla="*/ 368 w 6854"/>
                <a:gd name="T37" fmla="*/ 2132 h 5028"/>
                <a:gd name="T38" fmla="*/ 2857 w 6854"/>
                <a:gd name="T39" fmla="*/ 1141 h 5028"/>
                <a:gd name="T40" fmla="*/ 4627 w 6854"/>
                <a:gd name="T41" fmla="*/ 3735 h 5028"/>
                <a:gd name="T42" fmla="*/ 4452 w 6854"/>
                <a:gd name="T43" fmla="*/ 3706 h 5028"/>
                <a:gd name="T44" fmla="*/ 4181 w 6854"/>
                <a:gd name="T45" fmla="*/ 3988 h 5028"/>
                <a:gd name="T46" fmla="*/ 4114 w 6854"/>
                <a:gd name="T47" fmla="*/ 4029 h 5028"/>
                <a:gd name="T48" fmla="*/ 3815 w 6854"/>
                <a:gd name="T49" fmla="*/ 4083 h 5028"/>
                <a:gd name="T50" fmla="*/ 3713 w 6854"/>
                <a:gd name="T51" fmla="*/ 4344 h 5028"/>
                <a:gd name="T52" fmla="*/ 3538 w 6854"/>
                <a:gd name="T53" fmla="*/ 4316 h 5028"/>
                <a:gd name="T54" fmla="*/ 3267 w 6854"/>
                <a:gd name="T55" fmla="*/ 4598 h 5028"/>
                <a:gd name="T56" fmla="*/ 3184 w 6854"/>
                <a:gd name="T57" fmla="*/ 4687 h 5028"/>
                <a:gd name="T58" fmla="*/ 2608 w 6854"/>
                <a:gd name="T59" fmla="*/ 4160 h 5028"/>
                <a:gd name="T60" fmla="*/ 2746 w 6854"/>
                <a:gd name="T61" fmla="*/ 1735 h 5028"/>
                <a:gd name="T62" fmla="*/ 2485 w 6854"/>
                <a:gd name="T63" fmla="*/ 2365 h 5028"/>
                <a:gd name="T64" fmla="*/ 2282 w 6854"/>
                <a:gd name="T65" fmla="*/ 2823 h 5028"/>
                <a:gd name="T66" fmla="*/ 2747 w 6854"/>
                <a:gd name="T67" fmla="*/ 3179 h 5028"/>
                <a:gd name="T68" fmla="*/ 3635 w 6854"/>
                <a:gd name="T69" fmla="*/ 2674 h 5028"/>
                <a:gd name="T70" fmla="*/ 4627 w 6854"/>
                <a:gd name="T71" fmla="*/ 3735 h 5028"/>
                <a:gd name="T72" fmla="*/ 4742 w 6854"/>
                <a:gd name="T73" fmla="*/ 3245 h 5028"/>
                <a:gd name="T74" fmla="*/ 3532 w 6854"/>
                <a:gd name="T75" fmla="*/ 2399 h 5028"/>
                <a:gd name="T76" fmla="*/ 2747 w 6854"/>
                <a:gd name="T77" fmla="*/ 2838 h 5028"/>
                <a:gd name="T78" fmla="*/ 2750 w 6854"/>
                <a:gd name="T79" fmla="*/ 2580 h 5028"/>
                <a:gd name="T80" fmla="*/ 4238 w 6854"/>
                <a:gd name="T81" fmla="*/ 1904 h 5028"/>
                <a:gd name="T82" fmla="*/ 4772 w 6854"/>
                <a:gd name="T83" fmla="*/ 3280 h 5028"/>
                <a:gd name="T84" fmla="*/ 3969 w 6854"/>
                <a:gd name="T85" fmla="*/ 1141 h 5028"/>
                <a:gd name="T86" fmla="*/ 6460 w 6854"/>
                <a:gd name="T87" fmla="*/ 2132 h 5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54" h="5028">
                  <a:moveTo>
                    <a:pt x="6745" y="1935"/>
                  </a:moveTo>
                  <a:lnTo>
                    <a:pt x="4916" y="106"/>
                  </a:lnTo>
                  <a:cubicBezTo>
                    <a:pt x="4811" y="0"/>
                    <a:pt x="4627" y="0"/>
                    <a:pt x="4522" y="106"/>
                  </a:cubicBezTo>
                  <a:lnTo>
                    <a:pt x="3683" y="944"/>
                  </a:lnTo>
                  <a:cubicBezTo>
                    <a:pt x="3576" y="1053"/>
                    <a:pt x="3576" y="1229"/>
                    <a:pt x="3684" y="1338"/>
                  </a:cubicBezTo>
                  <a:lnTo>
                    <a:pt x="3911" y="1563"/>
                  </a:lnTo>
                  <a:cubicBezTo>
                    <a:pt x="3764" y="1551"/>
                    <a:pt x="3557" y="1627"/>
                    <a:pt x="3538" y="1626"/>
                  </a:cubicBezTo>
                  <a:lnTo>
                    <a:pt x="3017" y="1464"/>
                  </a:lnTo>
                  <a:lnTo>
                    <a:pt x="3143" y="1338"/>
                  </a:lnTo>
                  <a:cubicBezTo>
                    <a:pt x="3196" y="1286"/>
                    <a:pt x="3225" y="1216"/>
                    <a:pt x="3225" y="1141"/>
                  </a:cubicBezTo>
                  <a:cubicBezTo>
                    <a:pt x="3225" y="1067"/>
                    <a:pt x="3196" y="997"/>
                    <a:pt x="3143" y="944"/>
                  </a:cubicBezTo>
                  <a:lnTo>
                    <a:pt x="2304" y="105"/>
                  </a:lnTo>
                  <a:cubicBezTo>
                    <a:pt x="2199" y="0"/>
                    <a:pt x="2016" y="0"/>
                    <a:pt x="1911" y="106"/>
                  </a:cubicBezTo>
                  <a:lnTo>
                    <a:pt x="82" y="1935"/>
                  </a:lnTo>
                  <a:cubicBezTo>
                    <a:pt x="29" y="1987"/>
                    <a:pt x="0" y="2057"/>
                    <a:pt x="0" y="2132"/>
                  </a:cubicBezTo>
                  <a:cubicBezTo>
                    <a:pt x="0" y="2206"/>
                    <a:pt x="29" y="2276"/>
                    <a:pt x="82" y="2329"/>
                  </a:cubicBezTo>
                  <a:lnTo>
                    <a:pt x="920" y="3167"/>
                  </a:lnTo>
                  <a:cubicBezTo>
                    <a:pt x="972" y="3220"/>
                    <a:pt x="1043" y="3249"/>
                    <a:pt x="1117" y="3249"/>
                  </a:cubicBezTo>
                  <a:cubicBezTo>
                    <a:pt x="1191" y="3249"/>
                    <a:pt x="1261" y="3220"/>
                    <a:pt x="1314" y="3167"/>
                  </a:cubicBezTo>
                  <a:lnTo>
                    <a:pt x="1371" y="3110"/>
                  </a:lnTo>
                  <a:cubicBezTo>
                    <a:pt x="1520" y="3421"/>
                    <a:pt x="2019" y="4053"/>
                    <a:pt x="2366" y="4401"/>
                  </a:cubicBezTo>
                  <a:lnTo>
                    <a:pt x="2824" y="4858"/>
                  </a:lnTo>
                  <a:cubicBezTo>
                    <a:pt x="2964" y="4998"/>
                    <a:pt x="3097" y="5028"/>
                    <a:pt x="3184" y="5028"/>
                  </a:cubicBezTo>
                  <a:cubicBezTo>
                    <a:pt x="3294" y="5028"/>
                    <a:pt x="3398" y="4982"/>
                    <a:pt x="3484" y="4896"/>
                  </a:cubicBezTo>
                  <a:cubicBezTo>
                    <a:pt x="3569" y="4812"/>
                    <a:pt x="3592" y="4730"/>
                    <a:pt x="3598" y="4671"/>
                  </a:cubicBezTo>
                  <a:cubicBezTo>
                    <a:pt x="3699" y="4694"/>
                    <a:pt x="3850" y="4683"/>
                    <a:pt x="3942" y="4591"/>
                  </a:cubicBezTo>
                  <a:cubicBezTo>
                    <a:pt x="4026" y="4508"/>
                    <a:pt x="4050" y="4425"/>
                    <a:pt x="4055" y="4366"/>
                  </a:cubicBezTo>
                  <a:cubicBezTo>
                    <a:pt x="4156" y="4390"/>
                    <a:pt x="4307" y="4379"/>
                    <a:pt x="4399" y="4287"/>
                  </a:cubicBezTo>
                  <a:cubicBezTo>
                    <a:pt x="4483" y="4203"/>
                    <a:pt x="4507" y="4121"/>
                    <a:pt x="4512" y="4061"/>
                  </a:cubicBezTo>
                  <a:cubicBezTo>
                    <a:pt x="4614" y="4084"/>
                    <a:pt x="4765" y="4074"/>
                    <a:pt x="4856" y="3982"/>
                  </a:cubicBezTo>
                  <a:cubicBezTo>
                    <a:pt x="4934" y="3904"/>
                    <a:pt x="5019" y="3765"/>
                    <a:pt x="4957" y="3571"/>
                  </a:cubicBezTo>
                  <a:cubicBezTo>
                    <a:pt x="5088" y="3449"/>
                    <a:pt x="5309" y="3306"/>
                    <a:pt x="5527" y="3177"/>
                  </a:cubicBezTo>
                  <a:cubicBezTo>
                    <a:pt x="5578" y="3222"/>
                    <a:pt x="5641" y="3249"/>
                    <a:pt x="5710" y="3249"/>
                  </a:cubicBezTo>
                  <a:cubicBezTo>
                    <a:pt x="5784" y="3249"/>
                    <a:pt x="5854" y="3220"/>
                    <a:pt x="5907" y="3167"/>
                  </a:cubicBezTo>
                  <a:lnTo>
                    <a:pt x="6745" y="2329"/>
                  </a:lnTo>
                  <a:cubicBezTo>
                    <a:pt x="6854" y="2220"/>
                    <a:pt x="6854" y="2044"/>
                    <a:pt x="6745" y="1935"/>
                  </a:cubicBezTo>
                  <a:close/>
                  <a:moveTo>
                    <a:pt x="1117" y="2882"/>
                  </a:moveTo>
                  <a:lnTo>
                    <a:pt x="368" y="2132"/>
                  </a:lnTo>
                  <a:lnTo>
                    <a:pt x="2108" y="391"/>
                  </a:lnTo>
                  <a:lnTo>
                    <a:pt x="2857" y="1141"/>
                  </a:lnTo>
                  <a:lnTo>
                    <a:pt x="1117" y="2882"/>
                  </a:lnTo>
                  <a:close/>
                  <a:moveTo>
                    <a:pt x="4627" y="3735"/>
                  </a:moveTo>
                  <a:cubicBezTo>
                    <a:pt x="4615" y="3735"/>
                    <a:pt x="4592" y="3729"/>
                    <a:pt x="4571" y="3724"/>
                  </a:cubicBezTo>
                  <a:cubicBezTo>
                    <a:pt x="4536" y="3716"/>
                    <a:pt x="4496" y="3706"/>
                    <a:pt x="4452" y="3706"/>
                  </a:cubicBezTo>
                  <a:cubicBezTo>
                    <a:pt x="4363" y="3706"/>
                    <a:pt x="4305" y="3745"/>
                    <a:pt x="4272" y="3778"/>
                  </a:cubicBezTo>
                  <a:cubicBezTo>
                    <a:pt x="4195" y="3856"/>
                    <a:pt x="4186" y="3939"/>
                    <a:pt x="4181" y="3988"/>
                  </a:cubicBezTo>
                  <a:cubicBezTo>
                    <a:pt x="4178" y="4023"/>
                    <a:pt x="4177" y="4025"/>
                    <a:pt x="4170" y="4040"/>
                  </a:cubicBezTo>
                  <a:cubicBezTo>
                    <a:pt x="4158" y="4040"/>
                    <a:pt x="4135" y="4034"/>
                    <a:pt x="4114" y="4029"/>
                  </a:cubicBezTo>
                  <a:cubicBezTo>
                    <a:pt x="4079" y="4020"/>
                    <a:pt x="4039" y="4011"/>
                    <a:pt x="3995" y="4011"/>
                  </a:cubicBezTo>
                  <a:cubicBezTo>
                    <a:pt x="3906" y="4011"/>
                    <a:pt x="3848" y="4050"/>
                    <a:pt x="3815" y="4083"/>
                  </a:cubicBezTo>
                  <a:cubicBezTo>
                    <a:pt x="3737" y="4161"/>
                    <a:pt x="3729" y="4244"/>
                    <a:pt x="3724" y="4293"/>
                  </a:cubicBezTo>
                  <a:cubicBezTo>
                    <a:pt x="3720" y="4328"/>
                    <a:pt x="3720" y="4330"/>
                    <a:pt x="3713" y="4344"/>
                  </a:cubicBezTo>
                  <a:cubicBezTo>
                    <a:pt x="3700" y="4344"/>
                    <a:pt x="3677" y="4339"/>
                    <a:pt x="3656" y="4334"/>
                  </a:cubicBezTo>
                  <a:cubicBezTo>
                    <a:pt x="3621" y="4325"/>
                    <a:pt x="3582" y="4316"/>
                    <a:pt x="3538" y="4316"/>
                  </a:cubicBezTo>
                  <a:cubicBezTo>
                    <a:pt x="3448" y="4316"/>
                    <a:pt x="3390" y="4355"/>
                    <a:pt x="3358" y="4388"/>
                  </a:cubicBezTo>
                  <a:cubicBezTo>
                    <a:pt x="3280" y="4465"/>
                    <a:pt x="3272" y="4548"/>
                    <a:pt x="3267" y="4598"/>
                  </a:cubicBezTo>
                  <a:cubicBezTo>
                    <a:pt x="3263" y="4633"/>
                    <a:pt x="3263" y="4635"/>
                    <a:pt x="3243" y="4655"/>
                  </a:cubicBezTo>
                  <a:cubicBezTo>
                    <a:pt x="3211" y="4687"/>
                    <a:pt x="3190" y="4687"/>
                    <a:pt x="3184" y="4687"/>
                  </a:cubicBezTo>
                  <a:cubicBezTo>
                    <a:pt x="3152" y="4687"/>
                    <a:pt x="3109" y="4661"/>
                    <a:pt x="3065" y="4617"/>
                  </a:cubicBezTo>
                  <a:lnTo>
                    <a:pt x="2608" y="4160"/>
                  </a:lnTo>
                  <a:cubicBezTo>
                    <a:pt x="2218" y="3769"/>
                    <a:pt x="1774" y="3147"/>
                    <a:pt x="1603" y="2878"/>
                  </a:cubicBezTo>
                  <a:lnTo>
                    <a:pt x="2746" y="1735"/>
                  </a:lnTo>
                  <a:lnTo>
                    <a:pt x="2998" y="1806"/>
                  </a:lnTo>
                  <a:cubicBezTo>
                    <a:pt x="2787" y="1967"/>
                    <a:pt x="2620" y="2198"/>
                    <a:pt x="2485" y="2365"/>
                  </a:cubicBezTo>
                  <a:cubicBezTo>
                    <a:pt x="2440" y="2421"/>
                    <a:pt x="2404" y="2466"/>
                    <a:pt x="2379" y="2491"/>
                  </a:cubicBezTo>
                  <a:cubicBezTo>
                    <a:pt x="2273" y="2597"/>
                    <a:pt x="2240" y="2709"/>
                    <a:pt x="2282" y="2823"/>
                  </a:cubicBezTo>
                  <a:cubicBezTo>
                    <a:pt x="2313" y="2908"/>
                    <a:pt x="2381" y="2976"/>
                    <a:pt x="2468" y="3062"/>
                  </a:cubicBezTo>
                  <a:cubicBezTo>
                    <a:pt x="2544" y="3138"/>
                    <a:pt x="2641" y="3179"/>
                    <a:pt x="2747" y="3179"/>
                  </a:cubicBezTo>
                  <a:cubicBezTo>
                    <a:pt x="2965" y="3179"/>
                    <a:pt x="3173" y="3014"/>
                    <a:pt x="3374" y="2854"/>
                  </a:cubicBezTo>
                  <a:cubicBezTo>
                    <a:pt x="3419" y="2819"/>
                    <a:pt x="3551" y="2730"/>
                    <a:pt x="3635" y="2674"/>
                  </a:cubicBezTo>
                  <a:cubicBezTo>
                    <a:pt x="3962" y="2972"/>
                    <a:pt x="4278" y="3264"/>
                    <a:pt x="4500" y="3486"/>
                  </a:cubicBezTo>
                  <a:cubicBezTo>
                    <a:pt x="4685" y="3670"/>
                    <a:pt x="4636" y="3719"/>
                    <a:pt x="4627" y="3735"/>
                  </a:cubicBezTo>
                  <a:close/>
                  <a:moveTo>
                    <a:pt x="4772" y="3280"/>
                  </a:moveTo>
                  <a:cubicBezTo>
                    <a:pt x="4761" y="3268"/>
                    <a:pt x="4754" y="3257"/>
                    <a:pt x="4742" y="3245"/>
                  </a:cubicBezTo>
                  <a:cubicBezTo>
                    <a:pt x="4450" y="2953"/>
                    <a:pt x="4069" y="2640"/>
                    <a:pt x="3835" y="2416"/>
                  </a:cubicBezTo>
                  <a:cubicBezTo>
                    <a:pt x="3763" y="2347"/>
                    <a:pt x="3633" y="2368"/>
                    <a:pt x="3532" y="2399"/>
                  </a:cubicBezTo>
                  <a:cubicBezTo>
                    <a:pt x="3414" y="2419"/>
                    <a:pt x="3304" y="2475"/>
                    <a:pt x="3163" y="2587"/>
                  </a:cubicBezTo>
                  <a:cubicBezTo>
                    <a:pt x="3029" y="2693"/>
                    <a:pt x="2846" y="2838"/>
                    <a:pt x="2747" y="2838"/>
                  </a:cubicBezTo>
                  <a:cubicBezTo>
                    <a:pt x="2734" y="2838"/>
                    <a:pt x="2656" y="2783"/>
                    <a:pt x="2642" y="2768"/>
                  </a:cubicBezTo>
                  <a:cubicBezTo>
                    <a:pt x="2613" y="2740"/>
                    <a:pt x="2697" y="2646"/>
                    <a:pt x="2750" y="2580"/>
                  </a:cubicBezTo>
                  <a:cubicBezTo>
                    <a:pt x="2938" y="2348"/>
                    <a:pt x="3187" y="2086"/>
                    <a:pt x="3513" y="1961"/>
                  </a:cubicBezTo>
                  <a:cubicBezTo>
                    <a:pt x="3790" y="1854"/>
                    <a:pt x="3983" y="1900"/>
                    <a:pt x="4238" y="1904"/>
                  </a:cubicBezTo>
                  <a:lnTo>
                    <a:pt x="5275" y="2929"/>
                  </a:lnTo>
                  <a:cubicBezTo>
                    <a:pt x="5088" y="3043"/>
                    <a:pt x="4909" y="3163"/>
                    <a:pt x="4772" y="3280"/>
                  </a:cubicBezTo>
                  <a:close/>
                  <a:moveTo>
                    <a:pt x="5710" y="2881"/>
                  </a:moveTo>
                  <a:lnTo>
                    <a:pt x="3969" y="1141"/>
                  </a:lnTo>
                  <a:lnTo>
                    <a:pt x="4719" y="392"/>
                  </a:lnTo>
                  <a:lnTo>
                    <a:pt x="6460" y="2132"/>
                  </a:lnTo>
                  <a:lnTo>
                    <a:pt x="5710" y="288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ffectLst/>
          </p:spPr>
          <p:txBody>
            <a:bodyPr lIns="19050" tIns="19050" rIns="19050" bIns="1905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Gill Sans" charset="0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40" grpId="0" bldLvl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-1" y="1"/>
            <a:ext cx="5295167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8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0" y="1"/>
            <a:ext cx="5003321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矩形 7"/>
          <p:cNvSpPr/>
          <p:nvPr/>
        </p:nvSpPr>
        <p:spPr>
          <a:xfrm rot="16200000" flipH="1">
            <a:off x="2195144" y="754536"/>
            <a:ext cx="3908329" cy="8298605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21549" y="595456"/>
            <a:ext cx="2924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gradFill>
                  <a:gsLst>
                    <a:gs pos="0">
                      <a:schemeClr val="bg1">
                        <a:alpha val="40000"/>
                      </a:schemeClr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FIVE</a:t>
            </a:r>
            <a:endParaRPr lang="en-US" altLang="zh-CN" sz="5400" dirty="0">
              <a:gradFill>
                <a:gsLst>
                  <a:gs pos="0">
                    <a:schemeClr val="bg1">
                      <a:alpha val="40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52864" y="1173104"/>
            <a:ext cx="1564416" cy="1753085"/>
            <a:chOff x="7935611" y="723862"/>
            <a:chExt cx="1564416" cy="1753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7935611" y="723862"/>
              <a:ext cx="1561716" cy="1753085"/>
              <a:chOff x="2118886" y="532726"/>
              <a:chExt cx="872581" cy="979505"/>
            </a:xfrm>
          </p:grpSpPr>
          <p:sp>
            <p:nvSpPr>
              <p:cNvPr id="32" name="Freeform 13"/>
              <p:cNvSpPr/>
              <p:nvPr/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1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6992E5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15626" y="1240680"/>
              <a:ext cx="1484401" cy="7683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05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48690" y="3296460"/>
            <a:ext cx="4636044" cy="973945"/>
            <a:chOff x="6093608" y="2816754"/>
            <a:chExt cx="4636044" cy="973945"/>
          </a:xfrm>
        </p:grpSpPr>
        <p:sp>
          <p:nvSpPr>
            <p:cNvPr id="13" name="矩形 12"/>
            <p:cNvSpPr/>
            <p:nvPr/>
          </p:nvSpPr>
          <p:spPr bwMode="auto">
            <a:xfrm>
              <a:off x="6093608" y="3457324"/>
              <a:ext cx="4636044" cy="333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功能多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营销库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模板库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落地执行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4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6254230" y="2816754"/>
              <a:ext cx="4314825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利他甄选超级合伙人</a:t>
              </a:r>
              <a:endParaRPr lang="en-US" altLang="zh-CN" sz="3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sp>
        <p:nvSpPr>
          <p:cNvPr id="17" name="矩形 7"/>
          <p:cNvSpPr/>
          <p:nvPr/>
        </p:nvSpPr>
        <p:spPr>
          <a:xfrm rot="16200000" flipH="1">
            <a:off x="2175127" y="862445"/>
            <a:ext cx="3820432" cy="8170683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4E8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991" y="2260081"/>
            <a:ext cx="5929870" cy="444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-4.44444E-6 L -4.16667E-7 0.14005 " pathEditMode="relative" rAng="0" ptsTypes="AA">
                                      <p:cBhvr>
                                        <p:cTn id="31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  <p:bldP spid="24" grpId="0" bldLvl="0" animBg="1"/>
      <p:bldP spid="28" grpId="0"/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277887" y="397853"/>
            <a:ext cx="4148804" cy="521970"/>
            <a:chOff x="277887" y="397853"/>
            <a:chExt cx="4148804" cy="521970"/>
          </a:xfrm>
        </p:grpSpPr>
        <p:sp>
          <p:nvSpPr>
            <p:cNvPr id="63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64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1026266" y="397853"/>
              <a:ext cx="3400425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利他甄选超级合伙人</a:t>
              </a:r>
              <a:endParaRPr lang="zh-CN" altLang="en-US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286312" y="1806575"/>
            <a:ext cx="2451382" cy="3749357"/>
            <a:chOff x="9900" y="2845"/>
            <a:chExt cx="3860" cy="5904"/>
          </a:xfrm>
        </p:grpSpPr>
        <p:sp>
          <p:nvSpPr>
            <p:cNvPr id="4" name="矩形 3"/>
            <p:cNvSpPr/>
            <p:nvPr/>
          </p:nvSpPr>
          <p:spPr>
            <a:xfrm>
              <a:off x="9900" y="2845"/>
              <a:ext cx="3860" cy="5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0886" y="3502"/>
              <a:ext cx="1887" cy="1887"/>
            </a:xfrm>
            <a:prstGeom prst="ellipse">
              <a:avLst/>
            </a:prstGeom>
            <a:solidFill>
              <a:srgbClr val="4A2E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Arial Unicode MS" panose="020B0604020202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0775" y="3391"/>
              <a:ext cx="2111" cy="2111"/>
            </a:xfrm>
            <a:prstGeom prst="ellipse">
              <a:avLst/>
            </a:prstGeom>
            <a:noFill/>
            <a:ln w="6350">
              <a:solidFill>
                <a:srgbClr val="323E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083" y="5673"/>
              <a:ext cx="3494" cy="9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defRPr sz="2000">
                  <a:gradFill flip="none" rotWithShape="1">
                    <a:gsLst>
                      <a:gs pos="0">
                        <a:srgbClr val="F25400"/>
                      </a:gs>
                      <a:gs pos="75000">
                        <a:srgbClr val="A70E00"/>
                      </a:gs>
                    </a:gsLst>
                    <a:lin ang="5400000" scaled="1"/>
                    <a:tileRect/>
                  </a:gradFill>
                  <a:effectLst>
                    <a:outerShdw blurRad="38100" dist="63500" dir="2700000" algn="tl">
                      <a:srgbClr val="F25400">
                        <a:alpha val="9000"/>
                      </a:srgbClr>
                    </a:outerShdw>
                  </a:effectLst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r>
                <a:rPr 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月月新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 </a:t>
              </a: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营销战略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￥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12000</a:t>
              </a:r>
              <a:endPara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0007" y="6727"/>
              <a:ext cx="3646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   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实战营销老师，全年</a:t>
              </a: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12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套餐营销战略，量身定制，配合专属软件，一键布置，一键监控营销效果，省心省力。</a:t>
              </a:r>
              <a:endPara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9900" y="8678"/>
              <a:ext cx="3860" cy="72"/>
            </a:xfrm>
            <a:prstGeom prst="rect">
              <a:avLst/>
            </a:prstGeom>
            <a:solidFill>
              <a:srgbClr val="4A2E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8" name="user_209046"/>
            <p:cNvSpPr/>
            <p:nvPr/>
          </p:nvSpPr>
          <p:spPr>
            <a:xfrm>
              <a:off x="11340" y="3865"/>
              <a:ext cx="981" cy="1162"/>
            </a:xfrm>
            <a:custGeom>
              <a:avLst/>
              <a:gdLst>
                <a:gd name="T0" fmla="*/ 6573 w 9390"/>
                <a:gd name="T1" fmla="*/ 3437 h 11120"/>
                <a:gd name="T2" fmla="*/ 7967 w 9390"/>
                <a:gd name="T3" fmla="*/ 1730 h 11120"/>
                <a:gd name="T4" fmla="*/ 5311 w 9390"/>
                <a:gd name="T5" fmla="*/ 1140 h 11120"/>
                <a:gd name="T6" fmla="*/ 3129 w 9390"/>
                <a:gd name="T7" fmla="*/ 876 h 11120"/>
                <a:gd name="T8" fmla="*/ 2455 w 9390"/>
                <a:gd name="T9" fmla="*/ 3147 h 11120"/>
                <a:gd name="T10" fmla="*/ 7438 w 9390"/>
                <a:gd name="T11" fmla="*/ 4336 h 11120"/>
                <a:gd name="T12" fmla="*/ 2969 w 9390"/>
                <a:gd name="T13" fmla="*/ 4006 h 11120"/>
                <a:gd name="T14" fmla="*/ 0 w 9390"/>
                <a:gd name="T15" fmla="*/ 8570 h 11120"/>
                <a:gd name="T16" fmla="*/ 6860 w 9390"/>
                <a:gd name="T17" fmla="*/ 11120 h 11120"/>
                <a:gd name="T18" fmla="*/ 7438 w 9390"/>
                <a:gd name="T19" fmla="*/ 4336 h 11120"/>
                <a:gd name="T20" fmla="*/ 5549 w 9390"/>
                <a:gd name="T21" fmla="*/ 7248 h 11120"/>
                <a:gd name="T22" fmla="*/ 5919 w 9390"/>
                <a:gd name="T23" fmla="*/ 7515 h 11120"/>
                <a:gd name="T24" fmla="*/ 6098 w 9390"/>
                <a:gd name="T25" fmla="*/ 7695 h 11120"/>
                <a:gd name="T26" fmla="*/ 5384 w 9390"/>
                <a:gd name="T27" fmla="*/ 7874 h 11120"/>
                <a:gd name="T28" fmla="*/ 5195 w 9390"/>
                <a:gd name="T29" fmla="*/ 8151 h 11120"/>
                <a:gd name="T30" fmla="*/ 5919 w 9390"/>
                <a:gd name="T31" fmla="*/ 8331 h 11120"/>
                <a:gd name="T32" fmla="*/ 5919 w 9390"/>
                <a:gd name="T33" fmla="*/ 8690 h 11120"/>
                <a:gd name="T34" fmla="*/ 5195 w 9390"/>
                <a:gd name="T35" fmla="*/ 8870 h 11120"/>
                <a:gd name="T36" fmla="*/ 5015 w 9390"/>
                <a:gd name="T37" fmla="*/ 9507 h 11120"/>
                <a:gd name="T38" fmla="*/ 4510 w 9390"/>
                <a:gd name="T39" fmla="*/ 9327 h 11120"/>
                <a:gd name="T40" fmla="*/ 4330 w 9390"/>
                <a:gd name="T41" fmla="*/ 8690 h 11120"/>
                <a:gd name="T42" fmla="*/ 3612 w 9390"/>
                <a:gd name="T43" fmla="*/ 8510 h 11120"/>
                <a:gd name="T44" fmla="*/ 4329 w 9390"/>
                <a:gd name="T45" fmla="*/ 8331 h 11120"/>
                <a:gd name="T46" fmla="*/ 4511 w 9390"/>
                <a:gd name="T47" fmla="*/ 8063 h 11120"/>
                <a:gd name="T48" fmla="*/ 3792 w 9390"/>
                <a:gd name="T49" fmla="*/ 7873 h 11120"/>
                <a:gd name="T50" fmla="*/ 3612 w 9390"/>
                <a:gd name="T51" fmla="*/ 7694 h 11120"/>
                <a:gd name="T52" fmla="*/ 3999 w 9390"/>
                <a:gd name="T53" fmla="*/ 7514 h 11120"/>
                <a:gd name="T54" fmla="*/ 3406 w 9390"/>
                <a:gd name="T55" fmla="*/ 5887 h 11120"/>
                <a:gd name="T56" fmla="*/ 3920 w 9390"/>
                <a:gd name="T57" fmla="*/ 5620 h 11120"/>
                <a:gd name="T58" fmla="*/ 4691 w 9390"/>
                <a:gd name="T59" fmla="*/ 6937 h 11120"/>
                <a:gd name="T60" fmla="*/ 5623 w 9390"/>
                <a:gd name="T61" fmla="*/ 5719 h 11120"/>
                <a:gd name="T62" fmla="*/ 6140 w 9390"/>
                <a:gd name="T63" fmla="*/ 5620 h 1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90" h="11120">
                  <a:moveTo>
                    <a:pt x="3078" y="3437"/>
                  </a:moveTo>
                  <a:lnTo>
                    <a:pt x="6573" y="3437"/>
                  </a:lnTo>
                  <a:cubicBezTo>
                    <a:pt x="6809" y="3437"/>
                    <a:pt x="7036" y="3338"/>
                    <a:pt x="7187" y="3157"/>
                  </a:cubicBezTo>
                  <a:cubicBezTo>
                    <a:pt x="7548" y="2728"/>
                    <a:pt x="7890" y="2202"/>
                    <a:pt x="7967" y="1730"/>
                  </a:cubicBezTo>
                  <a:cubicBezTo>
                    <a:pt x="8121" y="786"/>
                    <a:pt x="7717" y="307"/>
                    <a:pt x="6544" y="307"/>
                  </a:cubicBezTo>
                  <a:cubicBezTo>
                    <a:pt x="5370" y="307"/>
                    <a:pt x="5767" y="1077"/>
                    <a:pt x="5311" y="1140"/>
                  </a:cubicBezTo>
                  <a:cubicBezTo>
                    <a:pt x="4971" y="1187"/>
                    <a:pt x="4983" y="739"/>
                    <a:pt x="4449" y="308"/>
                  </a:cubicBezTo>
                  <a:cubicBezTo>
                    <a:pt x="4066" y="0"/>
                    <a:pt x="3636" y="871"/>
                    <a:pt x="3129" y="876"/>
                  </a:cubicBezTo>
                  <a:cubicBezTo>
                    <a:pt x="2538" y="884"/>
                    <a:pt x="1707" y="720"/>
                    <a:pt x="1707" y="1730"/>
                  </a:cubicBezTo>
                  <a:cubicBezTo>
                    <a:pt x="1707" y="2138"/>
                    <a:pt x="2065" y="2690"/>
                    <a:pt x="2455" y="3147"/>
                  </a:cubicBezTo>
                  <a:cubicBezTo>
                    <a:pt x="2612" y="3330"/>
                    <a:pt x="2838" y="3437"/>
                    <a:pt x="3078" y="3437"/>
                  </a:cubicBezTo>
                  <a:close/>
                  <a:moveTo>
                    <a:pt x="7438" y="4336"/>
                  </a:moveTo>
                  <a:cubicBezTo>
                    <a:pt x="7252" y="4125"/>
                    <a:pt x="6981" y="4006"/>
                    <a:pt x="6699" y="4006"/>
                  </a:cubicBezTo>
                  <a:lnTo>
                    <a:pt x="2969" y="4006"/>
                  </a:lnTo>
                  <a:cubicBezTo>
                    <a:pt x="2700" y="4006"/>
                    <a:pt x="2440" y="4115"/>
                    <a:pt x="2253" y="4310"/>
                  </a:cubicBezTo>
                  <a:cubicBezTo>
                    <a:pt x="1081" y="5538"/>
                    <a:pt x="0" y="7291"/>
                    <a:pt x="0" y="8570"/>
                  </a:cubicBezTo>
                  <a:cubicBezTo>
                    <a:pt x="0" y="9697"/>
                    <a:pt x="1133" y="11120"/>
                    <a:pt x="2530" y="11120"/>
                  </a:cubicBezTo>
                  <a:lnTo>
                    <a:pt x="6860" y="11120"/>
                  </a:lnTo>
                  <a:cubicBezTo>
                    <a:pt x="8257" y="11120"/>
                    <a:pt x="9390" y="9709"/>
                    <a:pt x="9390" y="8570"/>
                  </a:cubicBezTo>
                  <a:cubicBezTo>
                    <a:pt x="9390" y="7268"/>
                    <a:pt x="8520" y="5564"/>
                    <a:pt x="7438" y="4336"/>
                  </a:cubicBezTo>
                  <a:close/>
                  <a:moveTo>
                    <a:pt x="6299" y="5888"/>
                  </a:moveTo>
                  <a:lnTo>
                    <a:pt x="5549" y="7248"/>
                  </a:lnTo>
                  <a:cubicBezTo>
                    <a:pt x="5483" y="7368"/>
                    <a:pt x="5570" y="7515"/>
                    <a:pt x="5706" y="7515"/>
                  </a:cubicBezTo>
                  <a:lnTo>
                    <a:pt x="5919" y="7515"/>
                  </a:lnTo>
                  <a:cubicBezTo>
                    <a:pt x="6017" y="7515"/>
                    <a:pt x="6098" y="7595"/>
                    <a:pt x="6098" y="7695"/>
                  </a:cubicBezTo>
                  <a:lnTo>
                    <a:pt x="6098" y="7695"/>
                  </a:lnTo>
                  <a:cubicBezTo>
                    <a:pt x="6098" y="7793"/>
                    <a:pt x="6018" y="7874"/>
                    <a:pt x="5919" y="7874"/>
                  </a:cubicBezTo>
                  <a:lnTo>
                    <a:pt x="5384" y="7874"/>
                  </a:lnTo>
                  <a:cubicBezTo>
                    <a:pt x="5279" y="7874"/>
                    <a:pt x="5196" y="7958"/>
                    <a:pt x="5195" y="8062"/>
                  </a:cubicBezTo>
                  <a:lnTo>
                    <a:pt x="5195" y="8151"/>
                  </a:lnTo>
                  <a:cubicBezTo>
                    <a:pt x="5195" y="8249"/>
                    <a:pt x="5275" y="8331"/>
                    <a:pt x="5375" y="8331"/>
                  </a:cubicBezTo>
                  <a:lnTo>
                    <a:pt x="5919" y="8331"/>
                  </a:lnTo>
                  <a:cubicBezTo>
                    <a:pt x="6017" y="8331"/>
                    <a:pt x="6098" y="8411"/>
                    <a:pt x="6098" y="8510"/>
                  </a:cubicBezTo>
                  <a:cubicBezTo>
                    <a:pt x="6098" y="8610"/>
                    <a:pt x="6018" y="8690"/>
                    <a:pt x="5919" y="8690"/>
                  </a:cubicBezTo>
                  <a:lnTo>
                    <a:pt x="5375" y="8690"/>
                  </a:lnTo>
                  <a:cubicBezTo>
                    <a:pt x="5276" y="8690"/>
                    <a:pt x="5195" y="8770"/>
                    <a:pt x="5195" y="8870"/>
                  </a:cubicBezTo>
                  <a:lnTo>
                    <a:pt x="5195" y="9327"/>
                  </a:lnTo>
                  <a:cubicBezTo>
                    <a:pt x="5195" y="9426"/>
                    <a:pt x="5115" y="9507"/>
                    <a:pt x="5015" y="9507"/>
                  </a:cubicBezTo>
                  <a:lnTo>
                    <a:pt x="4690" y="9507"/>
                  </a:lnTo>
                  <a:cubicBezTo>
                    <a:pt x="4591" y="9507"/>
                    <a:pt x="4510" y="9427"/>
                    <a:pt x="4510" y="9327"/>
                  </a:cubicBezTo>
                  <a:lnTo>
                    <a:pt x="4510" y="8870"/>
                  </a:lnTo>
                  <a:cubicBezTo>
                    <a:pt x="4510" y="8771"/>
                    <a:pt x="4430" y="8690"/>
                    <a:pt x="4330" y="8690"/>
                  </a:cubicBezTo>
                  <a:lnTo>
                    <a:pt x="3792" y="8690"/>
                  </a:lnTo>
                  <a:cubicBezTo>
                    <a:pt x="3693" y="8690"/>
                    <a:pt x="3612" y="8610"/>
                    <a:pt x="3612" y="8510"/>
                  </a:cubicBezTo>
                  <a:cubicBezTo>
                    <a:pt x="3612" y="8411"/>
                    <a:pt x="3692" y="8331"/>
                    <a:pt x="3792" y="8331"/>
                  </a:cubicBezTo>
                  <a:lnTo>
                    <a:pt x="4329" y="8331"/>
                  </a:lnTo>
                  <a:cubicBezTo>
                    <a:pt x="4429" y="8331"/>
                    <a:pt x="4509" y="8251"/>
                    <a:pt x="4510" y="8151"/>
                  </a:cubicBezTo>
                  <a:lnTo>
                    <a:pt x="4511" y="8063"/>
                  </a:lnTo>
                  <a:cubicBezTo>
                    <a:pt x="4512" y="7959"/>
                    <a:pt x="4427" y="7873"/>
                    <a:pt x="4322" y="7873"/>
                  </a:cubicBezTo>
                  <a:lnTo>
                    <a:pt x="3792" y="7873"/>
                  </a:lnTo>
                  <a:cubicBezTo>
                    <a:pt x="3693" y="7873"/>
                    <a:pt x="3612" y="7793"/>
                    <a:pt x="3612" y="7694"/>
                  </a:cubicBezTo>
                  <a:lnTo>
                    <a:pt x="3612" y="7694"/>
                  </a:lnTo>
                  <a:cubicBezTo>
                    <a:pt x="3612" y="7595"/>
                    <a:pt x="3692" y="7514"/>
                    <a:pt x="3792" y="7514"/>
                  </a:cubicBezTo>
                  <a:lnTo>
                    <a:pt x="3999" y="7514"/>
                  </a:lnTo>
                  <a:cubicBezTo>
                    <a:pt x="4136" y="7514"/>
                    <a:pt x="4221" y="7367"/>
                    <a:pt x="4156" y="7247"/>
                  </a:cubicBezTo>
                  <a:lnTo>
                    <a:pt x="3406" y="5887"/>
                  </a:lnTo>
                  <a:cubicBezTo>
                    <a:pt x="3340" y="5767"/>
                    <a:pt x="3426" y="5620"/>
                    <a:pt x="3562" y="5620"/>
                  </a:cubicBezTo>
                  <a:lnTo>
                    <a:pt x="3920" y="5620"/>
                  </a:lnTo>
                  <a:cubicBezTo>
                    <a:pt x="3988" y="5620"/>
                    <a:pt x="4050" y="5659"/>
                    <a:pt x="4080" y="5719"/>
                  </a:cubicBezTo>
                  <a:lnTo>
                    <a:pt x="4691" y="6937"/>
                  </a:lnTo>
                  <a:cubicBezTo>
                    <a:pt x="4756" y="7069"/>
                    <a:pt x="4945" y="7069"/>
                    <a:pt x="5012" y="6937"/>
                  </a:cubicBezTo>
                  <a:lnTo>
                    <a:pt x="5623" y="5719"/>
                  </a:lnTo>
                  <a:cubicBezTo>
                    <a:pt x="5653" y="5659"/>
                    <a:pt x="5715" y="5620"/>
                    <a:pt x="5783" y="5620"/>
                  </a:cubicBezTo>
                  <a:lnTo>
                    <a:pt x="6140" y="5620"/>
                  </a:lnTo>
                  <a:cubicBezTo>
                    <a:pt x="6278" y="5622"/>
                    <a:pt x="6365" y="5768"/>
                    <a:pt x="6299" y="58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68300" dist="304800" dir="5400000" algn="t" rotWithShape="0">
                <a:schemeClr val="bg2">
                  <a:lumMod val="25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思源黑体" panose="020B05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95325" y="1806575"/>
            <a:ext cx="2451100" cy="3749675"/>
            <a:chOff x="1095" y="2845"/>
            <a:chExt cx="3860" cy="5905"/>
          </a:xfrm>
        </p:grpSpPr>
        <p:sp>
          <p:nvSpPr>
            <p:cNvPr id="2" name="矩形 1"/>
            <p:cNvSpPr/>
            <p:nvPr/>
          </p:nvSpPr>
          <p:spPr>
            <a:xfrm>
              <a:off x="1095" y="2845"/>
              <a:ext cx="3860" cy="5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082" y="3502"/>
              <a:ext cx="1887" cy="1887"/>
            </a:xfrm>
            <a:prstGeom prst="ellipse">
              <a:avLst/>
            </a:prstGeom>
            <a:solidFill>
              <a:srgbClr val="4A2E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Arial Unicode MS" panose="020B0604020202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970" y="3391"/>
              <a:ext cx="2111" cy="2111"/>
            </a:xfrm>
            <a:prstGeom prst="ellipse">
              <a:avLst/>
            </a:prstGeom>
            <a:noFill/>
            <a:ln w="6350">
              <a:solidFill>
                <a:srgbClr val="323E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202" y="6667"/>
              <a:ext cx="3646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    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充分利用微信的社交属性，通过邀请好友砍价、拼团、抽奖、游戏</a:t>
              </a: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……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等方式，迅速引流，拓展大量用户规模。</a:t>
              </a:r>
              <a:endPara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202" y="5681"/>
              <a:ext cx="3566" cy="8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defRPr sz="2000">
                  <a:gradFill flip="none" rotWithShape="1">
                    <a:gsLst>
                      <a:gs pos="0">
                        <a:srgbClr val="F25400"/>
                      </a:gs>
                      <a:gs pos="75000">
                        <a:srgbClr val="A70E00"/>
                      </a:gs>
                    </a:gsLst>
                    <a:lin ang="5400000" scaled="1"/>
                    <a:tileRect/>
                  </a:gradFill>
                  <a:effectLst>
                    <a:outerShdw blurRad="38100" dist="63500" dir="2700000" algn="tl">
                      <a:srgbClr val="F25400">
                        <a:alpha val="9000"/>
                      </a:srgbClr>
                    </a:outerShdw>
                  </a:effectLst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团好团拓客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 </a:t>
              </a: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高级版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￥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6800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095" y="8678"/>
              <a:ext cx="3860" cy="72"/>
            </a:xfrm>
            <a:prstGeom prst="rect">
              <a:avLst/>
            </a:prstGeom>
            <a:solidFill>
              <a:srgbClr val="4A2E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pic>
          <p:nvPicPr>
            <p:cNvPr id="79" name="图片 78" descr="ed9ac5469f3e9ad7cfb457ba343eb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6" y="3500"/>
              <a:ext cx="1789" cy="1889"/>
            </a:xfrm>
            <a:prstGeom prst="rect">
              <a:avLst/>
            </a:prstGeom>
            <a:ln w="12700" cmpd="sng">
              <a:noFill/>
              <a:prstDash val="solid"/>
            </a:ln>
          </p:spPr>
        </p:pic>
      </p:grpSp>
      <p:grpSp>
        <p:nvGrpSpPr>
          <p:cNvPr id="83" name="组合 82"/>
          <p:cNvGrpSpPr/>
          <p:nvPr/>
        </p:nvGrpSpPr>
        <p:grpSpPr>
          <a:xfrm>
            <a:off x="3489325" y="1806575"/>
            <a:ext cx="2451100" cy="3749675"/>
            <a:chOff x="5495" y="2845"/>
            <a:chExt cx="3860" cy="5905"/>
          </a:xfrm>
        </p:grpSpPr>
        <p:sp>
          <p:nvSpPr>
            <p:cNvPr id="3" name="矩形 2"/>
            <p:cNvSpPr/>
            <p:nvPr/>
          </p:nvSpPr>
          <p:spPr>
            <a:xfrm>
              <a:off x="5495" y="2845"/>
              <a:ext cx="3860" cy="5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482" y="3502"/>
              <a:ext cx="1887" cy="1887"/>
            </a:xfrm>
            <a:prstGeom prst="ellipse">
              <a:avLst/>
            </a:prstGeom>
            <a:solidFill>
              <a:srgbClr val="BD2E6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Arial Unicode MS" panose="020B0604020202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6370" y="3391"/>
              <a:ext cx="2111" cy="2111"/>
            </a:xfrm>
            <a:prstGeom prst="ellipse">
              <a:avLst/>
            </a:prstGeom>
            <a:noFill/>
            <a:ln w="6350">
              <a:solidFill>
                <a:srgbClr val="BD2E6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5798" y="5681"/>
              <a:ext cx="3255" cy="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defRPr sz="2000">
                  <a:gradFill flip="none" rotWithShape="1">
                    <a:gsLst>
                      <a:gs pos="0">
                        <a:srgbClr val="F25400"/>
                      </a:gs>
                      <a:gs pos="75000">
                        <a:srgbClr val="A70E00"/>
                      </a:gs>
                    </a:gsLst>
                    <a:lin ang="5400000" scaled="1"/>
                    <a:tileRect/>
                  </a:gradFill>
                  <a:effectLst>
                    <a:outerShdw blurRad="38100" dist="63500" dir="2700000" algn="tl">
                      <a:srgbClr val="F25400">
                        <a:alpha val="9000"/>
                      </a:srgbClr>
                    </a:outerShdw>
                  </a:effectLst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鼎尖同城云店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￥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9800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5602" y="6727"/>
              <a:ext cx="3646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    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快速帮助商家，沉淀客户，通过会员专享、微股东变现、会员分红</a:t>
              </a: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……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等营销工具，提升用户粘性，实现快速转化。</a:t>
              </a:r>
              <a:endPara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5495" y="8678"/>
              <a:ext cx="3860" cy="72"/>
            </a:xfrm>
            <a:prstGeom prst="rect">
              <a:avLst/>
            </a:prstGeom>
            <a:solidFill>
              <a:srgbClr val="BD2E6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pic>
          <p:nvPicPr>
            <p:cNvPr id="82" name="图片 81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" y="3607"/>
              <a:ext cx="1680" cy="1680"/>
            </a:xfrm>
            <a:prstGeom prst="rect">
              <a:avLst/>
            </a:prstGeom>
          </p:spPr>
        </p:pic>
      </p:grpSp>
      <p:grpSp>
        <p:nvGrpSpPr>
          <p:cNvPr id="88" name="组合 87"/>
          <p:cNvGrpSpPr/>
          <p:nvPr/>
        </p:nvGrpSpPr>
        <p:grpSpPr>
          <a:xfrm>
            <a:off x="9011285" y="1806575"/>
            <a:ext cx="2592070" cy="3749675"/>
            <a:chOff x="14191" y="2845"/>
            <a:chExt cx="4082" cy="5905"/>
          </a:xfrm>
        </p:grpSpPr>
        <p:sp>
          <p:nvSpPr>
            <p:cNvPr id="5" name="矩形 4"/>
            <p:cNvSpPr/>
            <p:nvPr/>
          </p:nvSpPr>
          <p:spPr>
            <a:xfrm>
              <a:off x="14302" y="2845"/>
              <a:ext cx="3860" cy="5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5289" y="3502"/>
              <a:ext cx="1887" cy="1887"/>
            </a:xfrm>
            <a:prstGeom prst="ellipse">
              <a:avLst/>
            </a:prstGeom>
            <a:solidFill>
              <a:srgbClr val="BD2E6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Arial Unicode MS" panose="020B0604020202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5177" y="3391"/>
              <a:ext cx="2111" cy="2111"/>
            </a:xfrm>
            <a:prstGeom prst="ellipse">
              <a:avLst/>
            </a:prstGeom>
            <a:noFill/>
            <a:ln w="6350">
              <a:solidFill>
                <a:srgbClr val="BD2E6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4191" y="5711"/>
              <a:ext cx="408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>
                  <a:gradFill flip="none" rotWithShape="1">
                    <a:gsLst>
                      <a:gs pos="0">
                        <a:srgbClr val="F25400"/>
                      </a:gs>
                      <a:gs pos="75000">
                        <a:srgbClr val="A70E00"/>
                      </a:gs>
                    </a:gsLst>
                    <a:lin ang="5400000" scaled="1"/>
                    <a:tileRect/>
                  </a:gradFill>
                  <a:effectLst>
                    <a:outerShdw blurRad="38100" dist="63500" dir="2700000" algn="tl">
                      <a:srgbClr val="F25400">
                        <a:alpha val="9000"/>
                      </a:srgbClr>
                    </a:outerShdw>
                  </a:effectLst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营销团队上门执行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￥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" panose="020B0500000000000000" pitchFamily="34" charset="-122"/>
                  <a:ea typeface="思源黑体" panose="020B0500000000000000" pitchFamily="34" charset="-122"/>
                  <a:sym typeface="思源黑体 CN Normal" panose="020B0400000000000000" pitchFamily="34" charset="-122"/>
                </a:rPr>
                <a:t>30000</a:t>
              </a:r>
              <a:endPara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4409" y="6727"/>
              <a:ext cx="3646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    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营销老师带团队上门落地营销方案，从方案定制、物料设计、人员培训、拓客引流、转化变化</a:t>
              </a: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……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等，全程执行。</a:t>
              </a:r>
              <a:endPara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4302" y="8678"/>
              <a:ext cx="3860" cy="72"/>
            </a:xfrm>
            <a:prstGeom prst="rect">
              <a:avLst/>
            </a:prstGeom>
            <a:solidFill>
              <a:srgbClr val="BD2E6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7" name="椭圆 70"/>
            <p:cNvSpPr/>
            <p:nvPr>
              <p:custDataLst>
                <p:tags r:id="rId4"/>
              </p:custDataLst>
            </p:nvPr>
          </p:nvSpPr>
          <p:spPr>
            <a:xfrm>
              <a:off x="15607" y="3872"/>
              <a:ext cx="1251" cy="1148"/>
            </a:xfrm>
            <a:custGeom>
              <a:avLst/>
              <a:gdLst>
                <a:gd name="connsiteX0" fmla="*/ 117399 w 337212"/>
                <a:gd name="connsiteY0" fmla="*/ 192088 h 309563"/>
                <a:gd name="connsiteX1" fmla="*/ 130099 w 337212"/>
                <a:gd name="connsiteY1" fmla="*/ 196036 h 309563"/>
                <a:gd name="connsiteX2" fmla="*/ 130099 w 337212"/>
                <a:gd name="connsiteY2" fmla="*/ 278941 h 309563"/>
                <a:gd name="connsiteX3" fmla="*/ 117399 w 337212"/>
                <a:gd name="connsiteY3" fmla="*/ 292101 h 309563"/>
                <a:gd name="connsiteX4" fmla="*/ 176137 w 337212"/>
                <a:gd name="connsiteY4" fmla="*/ 187325 h 309563"/>
                <a:gd name="connsiteX5" fmla="*/ 187250 w 337212"/>
                <a:gd name="connsiteY5" fmla="*/ 191271 h 309563"/>
                <a:gd name="connsiteX6" fmla="*/ 187250 w 337212"/>
                <a:gd name="connsiteY6" fmla="*/ 267562 h 309563"/>
                <a:gd name="connsiteX7" fmla="*/ 176137 w 337212"/>
                <a:gd name="connsiteY7" fmla="*/ 279400 h 309563"/>
                <a:gd name="connsiteX8" fmla="*/ 176137 w 337212"/>
                <a:gd name="connsiteY8" fmla="*/ 187325 h 309563"/>
                <a:gd name="connsiteX9" fmla="*/ 231699 w 337212"/>
                <a:gd name="connsiteY9" fmla="*/ 180975 h 309563"/>
                <a:gd name="connsiteX10" fmla="*/ 239637 w 337212"/>
                <a:gd name="connsiteY10" fmla="*/ 184982 h 309563"/>
                <a:gd name="connsiteX11" fmla="*/ 239637 w 337212"/>
                <a:gd name="connsiteY11" fmla="*/ 254429 h 309563"/>
                <a:gd name="connsiteX12" fmla="*/ 231699 w 337212"/>
                <a:gd name="connsiteY12" fmla="*/ 265113 h 309563"/>
                <a:gd name="connsiteX13" fmla="*/ 277737 w 337212"/>
                <a:gd name="connsiteY13" fmla="*/ 177800 h 309563"/>
                <a:gd name="connsiteX14" fmla="*/ 287262 w 337212"/>
                <a:gd name="connsiteY14" fmla="*/ 180398 h 309563"/>
                <a:gd name="connsiteX15" fmla="*/ 287262 w 337212"/>
                <a:gd name="connsiteY15" fmla="*/ 238847 h 309563"/>
                <a:gd name="connsiteX16" fmla="*/ 277737 w 337212"/>
                <a:gd name="connsiteY16" fmla="*/ 249238 h 309563"/>
                <a:gd name="connsiteX17" fmla="*/ 280912 w 337212"/>
                <a:gd name="connsiteY17" fmla="*/ 92075 h 309563"/>
                <a:gd name="connsiteX18" fmla="*/ 307493 w 337212"/>
                <a:gd name="connsiteY18" fmla="*/ 92075 h 309563"/>
                <a:gd name="connsiteX19" fmla="*/ 315468 w 337212"/>
                <a:gd name="connsiteY19" fmla="*/ 97314 h 309563"/>
                <a:gd name="connsiteX20" fmla="*/ 336733 w 337212"/>
                <a:gd name="connsiteY20" fmla="*/ 158869 h 309563"/>
                <a:gd name="connsiteX21" fmla="*/ 331417 w 337212"/>
                <a:gd name="connsiteY21" fmla="*/ 169347 h 309563"/>
                <a:gd name="connsiteX22" fmla="*/ 320784 w 337212"/>
                <a:gd name="connsiteY22" fmla="*/ 164108 h 309563"/>
                <a:gd name="connsiteX23" fmla="*/ 314139 w 337212"/>
                <a:gd name="connsiteY23" fmla="*/ 145772 h 309563"/>
                <a:gd name="connsiteX24" fmla="*/ 314139 w 337212"/>
                <a:gd name="connsiteY24" fmla="*/ 238761 h 309563"/>
                <a:gd name="connsiteX25" fmla="*/ 304835 w 337212"/>
                <a:gd name="connsiteY25" fmla="*/ 249238 h 309563"/>
                <a:gd name="connsiteX26" fmla="*/ 294203 w 337212"/>
                <a:gd name="connsiteY26" fmla="*/ 238761 h 309563"/>
                <a:gd name="connsiteX27" fmla="*/ 294203 w 337212"/>
                <a:gd name="connsiteY27" fmla="*/ 179824 h 309563"/>
                <a:gd name="connsiteX28" fmla="*/ 288886 w 337212"/>
                <a:gd name="connsiteY28" fmla="*/ 179824 h 309563"/>
                <a:gd name="connsiteX29" fmla="*/ 294203 w 337212"/>
                <a:gd name="connsiteY29" fmla="*/ 178515 h 309563"/>
                <a:gd name="connsiteX30" fmla="*/ 304835 w 337212"/>
                <a:gd name="connsiteY30" fmla="*/ 157560 h 309563"/>
                <a:gd name="connsiteX31" fmla="*/ 280912 w 337212"/>
                <a:gd name="connsiteY31" fmla="*/ 92075 h 309563"/>
                <a:gd name="connsiteX32" fmla="*/ 231699 w 337212"/>
                <a:gd name="connsiteY32" fmla="*/ 82550 h 309563"/>
                <a:gd name="connsiteX33" fmla="*/ 243745 w 337212"/>
                <a:gd name="connsiteY33" fmla="*/ 82550 h 309563"/>
                <a:gd name="connsiteX34" fmla="*/ 262484 w 337212"/>
                <a:gd name="connsiteY34" fmla="*/ 82550 h 309563"/>
                <a:gd name="connsiteX35" fmla="*/ 273192 w 337212"/>
                <a:gd name="connsiteY35" fmla="*/ 89117 h 309563"/>
                <a:gd name="connsiteX36" fmla="*/ 297285 w 337212"/>
                <a:gd name="connsiteY36" fmla="*/ 160041 h 309563"/>
                <a:gd name="connsiteX37" fmla="*/ 291931 w 337212"/>
                <a:gd name="connsiteY37" fmla="*/ 171861 h 309563"/>
                <a:gd name="connsiteX38" fmla="*/ 279885 w 337212"/>
                <a:gd name="connsiteY38" fmla="*/ 166608 h 309563"/>
                <a:gd name="connsiteX39" fmla="*/ 271854 w 337212"/>
                <a:gd name="connsiteY39" fmla="*/ 144280 h 309563"/>
                <a:gd name="connsiteX40" fmla="*/ 271854 w 337212"/>
                <a:gd name="connsiteY40" fmla="*/ 253292 h 309563"/>
                <a:gd name="connsiteX41" fmla="*/ 259807 w 337212"/>
                <a:gd name="connsiteY41" fmla="*/ 265113 h 309563"/>
                <a:gd name="connsiteX42" fmla="*/ 247761 w 337212"/>
                <a:gd name="connsiteY42" fmla="*/ 253292 h 309563"/>
                <a:gd name="connsiteX43" fmla="*/ 247761 w 337212"/>
                <a:gd name="connsiteY43" fmla="*/ 183682 h 309563"/>
                <a:gd name="connsiteX44" fmla="*/ 258469 w 337212"/>
                <a:gd name="connsiteY44" fmla="*/ 160041 h 309563"/>
                <a:gd name="connsiteX45" fmla="*/ 231699 w 337212"/>
                <a:gd name="connsiteY45" fmla="*/ 82550 h 309563"/>
                <a:gd name="connsiteX46" fmla="*/ 177724 w 337212"/>
                <a:gd name="connsiteY46" fmla="*/ 77788 h 309563"/>
                <a:gd name="connsiteX47" fmla="*/ 214510 w 337212"/>
                <a:gd name="connsiteY47" fmla="*/ 77788 h 309563"/>
                <a:gd name="connsiteX48" fmla="*/ 225021 w 337212"/>
                <a:gd name="connsiteY48" fmla="*/ 85643 h 309563"/>
                <a:gd name="connsiteX49" fmla="*/ 252610 w 337212"/>
                <a:gd name="connsiteY49" fmla="*/ 162884 h 309563"/>
                <a:gd name="connsiteX50" fmla="*/ 246041 w 337212"/>
                <a:gd name="connsiteY50" fmla="*/ 175976 h 309563"/>
                <a:gd name="connsiteX51" fmla="*/ 231590 w 337212"/>
                <a:gd name="connsiteY51" fmla="*/ 169430 h 309563"/>
                <a:gd name="connsiteX52" fmla="*/ 223707 w 337212"/>
                <a:gd name="connsiteY52" fmla="*/ 145865 h 309563"/>
                <a:gd name="connsiteX53" fmla="*/ 223707 w 337212"/>
                <a:gd name="connsiteY53" fmla="*/ 266309 h 309563"/>
                <a:gd name="connsiteX54" fmla="*/ 210569 w 337212"/>
                <a:gd name="connsiteY54" fmla="*/ 279401 h 309563"/>
                <a:gd name="connsiteX55" fmla="*/ 198745 w 337212"/>
                <a:gd name="connsiteY55" fmla="*/ 266309 h 309563"/>
                <a:gd name="connsiteX56" fmla="*/ 198745 w 337212"/>
                <a:gd name="connsiteY56" fmla="*/ 189068 h 309563"/>
                <a:gd name="connsiteX57" fmla="*/ 197759 w 337212"/>
                <a:gd name="connsiteY57" fmla="*/ 189068 h 309563"/>
                <a:gd name="connsiteX58" fmla="*/ 194803 w 337212"/>
                <a:gd name="connsiteY58" fmla="*/ 189068 h 309563"/>
                <a:gd name="connsiteX59" fmla="*/ 206628 w 337212"/>
                <a:gd name="connsiteY59" fmla="*/ 178595 h 309563"/>
                <a:gd name="connsiteX60" fmla="*/ 206628 w 337212"/>
                <a:gd name="connsiteY60" fmla="*/ 162884 h 309563"/>
                <a:gd name="connsiteX61" fmla="*/ 177724 w 337212"/>
                <a:gd name="connsiteY61" fmla="*/ 79097 h 309563"/>
                <a:gd name="connsiteX62" fmla="*/ 177724 w 337212"/>
                <a:gd name="connsiteY62" fmla="*/ 77788 h 309563"/>
                <a:gd name="connsiteX63" fmla="*/ 120574 w 337212"/>
                <a:gd name="connsiteY63" fmla="*/ 73025 h 309563"/>
                <a:gd name="connsiteX64" fmla="*/ 157008 w 337212"/>
                <a:gd name="connsiteY64" fmla="*/ 73025 h 309563"/>
                <a:gd name="connsiteX65" fmla="*/ 168720 w 337212"/>
                <a:gd name="connsiteY65" fmla="*/ 80953 h 309563"/>
                <a:gd name="connsiteX66" fmla="*/ 197347 w 337212"/>
                <a:gd name="connsiteY66" fmla="*/ 166840 h 309563"/>
                <a:gd name="connsiteX67" fmla="*/ 190840 w 337212"/>
                <a:gd name="connsiteY67" fmla="*/ 181375 h 309563"/>
                <a:gd name="connsiteX68" fmla="*/ 176527 w 337212"/>
                <a:gd name="connsiteY68" fmla="*/ 173447 h 309563"/>
                <a:gd name="connsiteX69" fmla="*/ 167418 w 337212"/>
                <a:gd name="connsiteY69" fmla="*/ 148341 h 309563"/>
                <a:gd name="connsiteX70" fmla="*/ 167418 w 337212"/>
                <a:gd name="connsiteY70" fmla="*/ 279153 h 309563"/>
                <a:gd name="connsiteX71" fmla="*/ 153105 w 337212"/>
                <a:gd name="connsiteY71" fmla="*/ 293688 h 309563"/>
                <a:gd name="connsiteX72" fmla="*/ 140093 w 337212"/>
                <a:gd name="connsiteY72" fmla="*/ 279153 h 309563"/>
                <a:gd name="connsiteX73" fmla="*/ 140093 w 337212"/>
                <a:gd name="connsiteY73" fmla="*/ 195909 h 309563"/>
                <a:gd name="connsiteX74" fmla="*/ 133586 w 337212"/>
                <a:gd name="connsiteY74" fmla="*/ 195909 h 309563"/>
                <a:gd name="connsiteX75" fmla="*/ 138791 w 337212"/>
                <a:gd name="connsiteY75" fmla="*/ 194588 h 309563"/>
                <a:gd name="connsiteX76" fmla="*/ 151804 w 337212"/>
                <a:gd name="connsiteY76" fmla="*/ 166840 h 309563"/>
                <a:gd name="connsiteX77" fmla="*/ 120574 w 337212"/>
                <a:gd name="connsiteY77" fmla="*/ 73025 h 309563"/>
                <a:gd name="connsiteX78" fmla="*/ 46220 w 337212"/>
                <a:gd name="connsiteY78" fmla="*/ 66675 h 309563"/>
                <a:gd name="connsiteX79" fmla="*/ 72821 w 337212"/>
                <a:gd name="connsiteY79" fmla="*/ 66675 h 309563"/>
                <a:gd name="connsiteX80" fmla="*/ 98092 w 337212"/>
                <a:gd name="connsiteY80" fmla="*/ 66675 h 309563"/>
                <a:gd name="connsiteX81" fmla="*/ 111393 w 337212"/>
                <a:gd name="connsiteY81" fmla="*/ 74595 h 309563"/>
                <a:gd name="connsiteX82" fmla="*/ 143315 w 337212"/>
                <a:gd name="connsiteY82" fmla="*/ 169638 h 309563"/>
                <a:gd name="connsiteX83" fmla="*/ 135334 w 337212"/>
                <a:gd name="connsiteY83" fmla="*/ 185479 h 309563"/>
                <a:gd name="connsiteX84" fmla="*/ 119374 w 337212"/>
                <a:gd name="connsiteY84" fmla="*/ 177559 h 309563"/>
                <a:gd name="connsiteX85" fmla="*/ 108733 w 337212"/>
                <a:gd name="connsiteY85" fmla="*/ 148518 h 309563"/>
                <a:gd name="connsiteX86" fmla="*/ 108733 w 337212"/>
                <a:gd name="connsiteY86" fmla="*/ 295043 h 309563"/>
                <a:gd name="connsiteX87" fmla="*/ 94102 w 337212"/>
                <a:gd name="connsiteY87" fmla="*/ 309563 h 309563"/>
                <a:gd name="connsiteX88" fmla="*/ 78141 w 337212"/>
                <a:gd name="connsiteY88" fmla="*/ 295043 h 309563"/>
                <a:gd name="connsiteX89" fmla="*/ 78141 w 337212"/>
                <a:gd name="connsiteY89" fmla="*/ 202640 h 309563"/>
                <a:gd name="connsiteX90" fmla="*/ 66171 w 337212"/>
                <a:gd name="connsiteY90" fmla="*/ 202640 h 309563"/>
                <a:gd name="connsiteX91" fmla="*/ 66171 w 337212"/>
                <a:gd name="connsiteY91" fmla="*/ 295043 h 309563"/>
                <a:gd name="connsiteX92" fmla="*/ 50210 w 337212"/>
                <a:gd name="connsiteY92" fmla="*/ 309563 h 309563"/>
                <a:gd name="connsiteX93" fmla="*/ 35579 w 337212"/>
                <a:gd name="connsiteY93" fmla="*/ 295043 h 309563"/>
                <a:gd name="connsiteX94" fmla="*/ 35579 w 337212"/>
                <a:gd name="connsiteY94" fmla="*/ 148518 h 309563"/>
                <a:gd name="connsiteX95" fmla="*/ 24938 w 337212"/>
                <a:gd name="connsiteY95" fmla="*/ 177559 h 309563"/>
                <a:gd name="connsiteX96" fmla="*/ 8978 w 337212"/>
                <a:gd name="connsiteY96" fmla="*/ 185479 h 309563"/>
                <a:gd name="connsiteX97" fmla="*/ 997 w 337212"/>
                <a:gd name="connsiteY97" fmla="*/ 169638 h 309563"/>
                <a:gd name="connsiteX98" fmla="*/ 32919 w 337212"/>
                <a:gd name="connsiteY98" fmla="*/ 74595 h 309563"/>
                <a:gd name="connsiteX99" fmla="*/ 46220 w 337212"/>
                <a:gd name="connsiteY99" fmla="*/ 66675 h 309563"/>
                <a:gd name="connsiteX100" fmla="*/ 289643 w 337212"/>
                <a:gd name="connsiteY100" fmla="*/ 49213 h 309563"/>
                <a:gd name="connsiteX101" fmla="*/ 309487 w 337212"/>
                <a:gd name="connsiteY101" fmla="*/ 68263 h 309563"/>
                <a:gd name="connsiteX102" fmla="*/ 289643 w 337212"/>
                <a:gd name="connsiteY102" fmla="*/ 87313 h 309563"/>
                <a:gd name="connsiteX103" fmla="*/ 269799 w 337212"/>
                <a:gd name="connsiteY103" fmla="*/ 68263 h 309563"/>
                <a:gd name="connsiteX104" fmla="*/ 271122 w 337212"/>
                <a:gd name="connsiteY104" fmla="*/ 68263 h 309563"/>
                <a:gd name="connsiteX105" fmla="*/ 272445 w 337212"/>
                <a:gd name="connsiteY105" fmla="*/ 59373 h 309563"/>
                <a:gd name="connsiteX106" fmla="*/ 289643 w 337212"/>
                <a:gd name="connsiteY106" fmla="*/ 49213 h 309563"/>
                <a:gd name="connsiteX107" fmla="*/ 244544 w 337212"/>
                <a:gd name="connsiteY107" fmla="*/ 33338 h 309563"/>
                <a:gd name="connsiteX108" fmla="*/ 266625 w 337212"/>
                <a:gd name="connsiteY108" fmla="*/ 55699 h 309563"/>
                <a:gd name="connsiteX109" fmla="*/ 244544 w 337212"/>
                <a:gd name="connsiteY109" fmla="*/ 79376 h 309563"/>
                <a:gd name="connsiteX110" fmla="*/ 223762 w 337212"/>
                <a:gd name="connsiteY110" fmla="*/ 63592 h 309563"/>
                <a:gd name="connsiteX111" fmla="*/ 226360 w 337212"/>
                <a:gd name="connsiteY111" fmla="*/ 49123 h 309563"/>
                <a:gd name="connsiteX112" fmla="*/ 226360 w 337212"/>
                <a:gd name="connsiteY112" fmla="*/ 43861 h 309563"/>
                <a:gd name="connsiteX113" fmla="*/ 244544 w 337212"/>
                <a:gd name="connsiteY113" fmla="*/ 33338 h 309563"/>
                <a:gd name="connsiteX114" fmla="*/ 192806 w 337212"/>
                <a:gd name="connsiteY114" fmla="*/ 23813 h 309563"/>
                <a:gd name="connsiteX115" fmla="*/ 217412 w 337212"/>
                <a:gd name="connsiteY115" fmla="*/ 48420 h 309563"/>
                <a:gd name="connsiteX116" fmla="*/ 192806 w 337212"/>
                <a:gd name="connsiteY116" fmla="*/ 73026 h 309563"/>
                <a:gd name="connsiteX117" fmla="*/ 168199 w 337212"/>
                <a:gd name="connsiteY117" fmla="*/ 51010 h 309563"/>
                <a:gd name="connsiteX118" fmla="*/ 170789 w 337212"/>
                <a:gd name="connsiteY118" fmla="*/ 39354 h 309563"/>
                <a:gd name="connsiteX119" fmla="*/ 170789 w 337212"/>
                <a:gd name="connsiteY119" fmla="*/ 38059 h 309563"/>
                <a:gd name="connsiteX120" fmla="*/ 192806 w 337212"/>
                <a:gd name="connsiteY120" fmla="*/ 23813 h 309563"/>
                <a:gd name="connsiteX121" fmla="*/ 133275 w 337212"/>
                <a:gd name="connsiteY121" fmla="*/ 12700 h 309563"/>
                <a:gd name="connsiteX122" fmla="*/ 160262 w 337212"/>
                <a:gd name="connsiteY122" fmla="*/ 39029 h 309563"/>
                <a:gd name="connsiteX123" fmla="*/ 133275 w 337212"/>
                <a:gd name="connsiteY123" fmla="*/ 66675 h 309563"/>
                <a:gd name="connsiteX124" fmla="*/ 106287 w 337212"/>
                <a:gd name="connsiteY124" fmla="*/ 48245 h 309563"/>
                <a:gd name="connsiteX125" fmla="*/ 111685 w 337212"/>
                <a:gd name="connsiteY125" fmla="*/ 29814 h 309563"/>
                <a:gd name="connsiteX126" fmla="*/ 110335 w 337212"/>
                <a:gd name="connsiteY126" fmla="*/ 23232 h 309563"/>
                <a:gd name="connsiteX127" fmla="*/ 133275 w 337212"/>
                <a:gd name="connsiteY127" fmla="*/ 12700 h 309563"/>
                <a:gd name="connsiteX128" fmla="*/ 72809 w 337212"/>
                <a:gd name="connsiteY128" fmla="*/ 0 h 309563"/>
                <a:gd name="connsiteX129" fmla="*/ 101525 w 337212"/>
                <a:gd name="connsiteY129" fmla="*/ 30163 h 309563"/>
                <a:gd name="connsiteX130" fmla="*/ 72809 w 337212"/>
                <a:gd name="connsiteY130" fmla="*/ 60325 h 309563"/>
                <a:gd name="connsiteX131" fmla="*/ 42787 w 337212"/>
                <a:gd name="connsiteY131" fmla="*/ 30163 h 309563"/>
                <a:gd name="connsiteX132" fmla="*/ 72809 w 337212"/>
                <a:gd name="connsiteY132" fmla="*/ 0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7212" h="309563">
                  <a:moveTo>
                    <a:pt x="117399" y="192088"/>
                  </a:moveTo>
                  <a:cubicBezTo>
                    <a:pt x="121632" y="194720"/>
                    <a:pt x="125866" y="196036"/>
                    <a:pt x="130099" y="196036"/>
                  </a:cubicBezTo>
                  <a:cubicBezTo>
                    <a:pt x="130099" y="196036"/>
                    <a:pt x="130099" y="196036"/>
                    <a:pt x="130099" y="278941"/>
                  </a:cubicBezTo>
                  <a:cubicBezTo>
                    <a:pt x="130099" y="285521"/>
                    <a:pt x="124455" y="290785"/>
                    <a:pt x="117399" y="292101"/>
                  </a:cubicBezTo>
                  <a:close/>
                  <a:moveTo>
                    <a:pt x="176137" y="187325"/>
                  </a:moveTo>
                  <a:cubicBezTo>
                    <a:pt x="179841" y="189956"/>
                    <a:pt x="183546" y="191271"/>
                    <a:pt x="187250" y="191271"/>
                  </a:cubicBezTo>
                  <a:cubicBezTo>
                    <a:pt x="187250" y="191271"/>
                    <a:pt x="187250" y="191271"/>
                    <a:pt x="187250" y="267562"/>
                  </a:cubicBezTo>
                  <a:cubicBezTo>
                    <a:pt x="187250" y="274139"/>
                    <a:pt x="182311" y="279400"/>
                    <a:pt x="176137" y="279400"/>
                  </a:cubicBezTo>
                  <a:cubicBezTo>
                    <a:pt x="176137" y="279400"/>
                    <a:pt x="176137" y="279400"/>
                    <a:pt x="176137" y="187325"/>
                  </a:cubicBezTo>
                  <a:close/>
                  <a:moveTo>
                    <a:pt x="231699" y="180975"/>
                  </a:moveTo>
                  <a:cubicBezTo>
                    <a:pt x="233967" y="183646"/>
                    <a:pt x="236235" y="183646"/>
                    <a:pt x="239637" y="184982"/>
                  </a:cubicBezTo>
                  <a:cubicBezTo>
                    <a:pt x="239637" y="184982"/>
                    <a:pt x="239637" y="184982"/>
                    <a:pt x="239637" y="254429"/>
                  </a:cubicBezTo>
                  <a:cubicBezTo>
                    <a:pt x="239637" y="259771"/>
                    <a:pt x="236235" y="263778"/>
                    <a:pt x="231699" y="265113"/>
                  </a:cubicBezTo>
                  <a:close/>
                  <a:moveTo>
                    <a:pt x="277737" y="177800"/>
                  </a:moveTo>
                  <a:cubicBezTo>
                    <a:pt x="280458" y="179099"/>
                    <a:pt x="283180" y="180398"/>
                    <a:pt x="287262" y="180398"/>
                  </a:cubicBezTo>
                  <a:cubicBezTo>
                    <a:pt x="287262" y="180398"/>
                    <a:pt x="287262" y="180398"/>
                    <a:pt x="287262" y="238847"/>
                  </a:cubicBezTo>
                  <a:cubicBezTo>
                    <a:pt x="287262" y="244043"/>
                    <a:pt x="283180" y="247939"/>
                    <a:pt x="277737" y="249238"/>
                  </a:cubicBezTo>
                  <a:close/>
                  <a:moveTo>
                    <a:pt x="280912" y="92075"/>
                  </a:moveTo>
                  <a:cubicBezTo>
                    <a:pt x="282241" y="92075"/>
                    <a:pt x="306164" y="92075"/>
                    <a:pt x="307493" y="92075"/>
                  </a:cubicBezTo>
                  <a:cubicBezTo>
                    <a:pt x="311481" y="92075"/>
                    <a:pt x="314139" y="94694"/>
                    <a:pt x="315468" y="97314"/>
                  </a:cubicBezTo>
                  <a:cubicBezTo>
                    <a:pt x="315468" y="97314"/>
                    <a:pt x="315468" y="97314"/>
                    <a:pt x="336733" y="158869"/>
                  </a:cubicBezTo>
                  <a:cubicBezTo>
                    <a:pt x="338062" y="162798"/>
                    <a:pt x="336733" y="168037"/>
                    <a:pt x="331417" y="169347"/>
                  </a:cubicBezTo>
                  <a:cubicBezTo>
                    <a:pt x="327430" y="170657"/>
                    <a:pt x="322113" y="168037"/>
                    <a:pt x="320784" y="164108"/>
                  </a:cubicBezTo>
                  <a:cubicBezTo>
                    <a:pt x="320784" y="164108"/>
                    <a:pt x="320784" y="164108"/>
                    <a:pt x="314139" y="145772"/>
                  </a:cubicBezTo>
                  <a:cubicBezTo>
                    <a:pt x="314139" y="145772"/>
                    <a:pt x="314139" y="145772"/>
                    <a:pt x="314139" y="238761"/>
                  </a:cubicBezTo>
                  <a:cubicBezTo>
                    <a:pt x="314139" y="243999"/>
                    <a:pt x="310152" y="249238"/>
                    <a:pt x="304835" y="249238"/>
                  </a:cubicBezTo>
                  <a:cubicBezTo>
                    <a:pt x="299519" y="249238"/>
                    <a:pt x="294203" y="243999"/>
                    <a:pt x="294203" y="238761"/>
                  </a:cubicBezTo>
                  <a:cubicBezTo>
                    <a:pt x="294203" y="238761"/>
                    <a:pt x="294203" y="238761"/>
                    <a:pt x="294203" y="179824"/>
                  </a:cubicBezTo>
                  <a:cubicBezTo>
                    <a:pt x="294203" y="179824"/>
                    <a:pt x="294203" y="179824"/>
                    <a:pt x="288886" y="179824"/>
                  </a:cubicBezTo>
                  <a:cubicBezTo>
                    <a:pt x="291545" y="179824"/>
                    <a:pt x="292874" y="179824"/>
                    <a:pt x="294203" y="178515"/>
                  </a:cubicBezTo>
                  <a:cubicBezTo>
                    <a:pt x="302177" y="175895"/>
                    <a:pt x="307493" y="166727"/>
                    <a:pt x="304835" y="157560"/>
                  </a:cubicBezTo>
                  <a:cubicBezTo>
                    <a:pt x="304835" y="157560"/>
                    <a:pt x="304835" y="157560"/>
                    <a:pt x="280912" y="92075"/>
                  </a:cubicBezTo>
                  <a:close/>
                  <a:moveTo>
                    <a:pt x="231699" y="82550"/>
                  </a:moveTo>
                  <a:cubicBezTo>
                    <a:pt x="235715" y="82550"/>
                    <a:pt x="239730" y="82550"/>
                    <a:pt x="243745" y="82550"/>
                  </a:cubicBezTo>
                  <a:cubicBezTo>
                    <a:pt x="253115" y="82550"/>
                    <a:pt x="262484" y="82550"/>
                    <a:pt x="262484" y="82550"/>
                  </a:cubicBezTo>
                  <a:cubicBezTo>
                    <a:pt x="267838" y="82550"/>
                    <a:pt x="271854" y="85177"/>
                    <a:pt x="273192" y="89117"/>
                  </a:cubicBezTo>
                  <a:cubicBezTo>
                    <a:pt x="273192" y="89117"/>
                    <a:pt x="273192" y="89117"/>
                    <a:pt x="297285" y="160041"/>
                  </a:cubicBezTo>
                  <a:cubicBezTo>
                    <a:pt x="299962" y="165294"/>
                    <a:pt x="297285" y="170548"/>
                    <a:pt x="291931" y="171861"/>
                  </a:cubicBezTo>
                  <a:cubicBezTo>
                    <a:pt x="286577" y="174488"/>
                    <a:pt x="281223" y="170548"/>
                    <a:pt x="279885" y="166608"/>
                  </a:cubicBezTo>
                  <a:cubicBezTo>
                    <a:pt x="279885" y="166608"/>
                    <a:pt x="279885" y="166608"/>
                    <a:pt x="271854" y="144280"/>
                  </a:cubicBezTo>
                  <a:cubicBezTo>
                    <a:pt x="271854" y="144280"/>
                    <a:pt x="271854" y="144280"/>
                    <a:pt x="271854" y="253292"/>
                  </a:cubicBezTo>
                  <a:cubicBezTo>
                    <a:pt x="271854" y="259859"/>
                    <a:pt x="266500" y="265113"/>
                    <a:pt x="259807" y="265113"/>
                  </a:cubicBezTo>
                  <a:cubicBezTo>
                    <a:pt x="253115" y="265113"/>
                    <a:pt x="247761" y="259859"/>
                    <a:pt x="247761" y="253292"/>
                  </a:cubicBezTo>
                  <a:cubicBezTo>
                    <a:pt x="247761" y="253292"/>
                    <a:pt x="247761" y="253292"/>
                    <a:pt x="247761" y="183682"/>
                  </a:cubicBezTo>
                  <a:cubicBezTo>
                    <a:pt x="257130" y="179742"/>
                    <a:pt x="262484" y="169235"/>
                    <a:pt x="258469" y="160041"/>
                  </a:cubicBezTo>
                  <a:cubicBezTo>
                    <a:pt x="258469" y="160041"/>
                    <a:pt x="258469" y="160041"/>
                    <a:pt x="231699" y="82550"/>
                  </a:cubicBezTo>
                  <a:close/>
                  <a:moveTo>
                    <a:pt x="177724" y="77788"/>
                  </a:moveTo>
                  <a:cubicBezTo>
                    <a:pt x="177724" y="77788"/>
                    <a:pt x="213196" y="77788"/>
                    <a:pt x="214510" y="77788"/>
                  </a:cubicBezTo>
                  <a:cubicBezTo>
                    <a:pt x="219765" y="77788"/>
                    <a:pt x="223707" y="80406"/>
                    <a:pt x="225021" y="85643"/>
                  </a:cubicBezTo>
                  <a:cubicBezTo>
                    <a:pt x="225021" y="85643"/>
                    <a:pt x="225021" y="85643"/>
                    <a:pt x="252610" y="162884"/>
                  </a:cubicBezTo>
                  <a:cubicBezTo>
                    <a:pt x="253924" y="168121"/>
                    <a:pt x="251296" y="174667"/>
                    <a:pt x="246041" y="175976"/>
                  </a:cubicBezTo>
                  <a:cubicBezTo>
                    <a:pt x="239472" y="178595"/>
                    <a:pt x="234217" y="175976"/>
                    <a:pt x="231590" y="169430"/>
                  </a:cubicBezTo>
                  <a:cubicBezTo>
                    <a:pt x="231590" y="169430"/>
                    <a:pt x="231590" y="169430"/>
                    <a:pt x="223707" y="145865"/>
                  </a:cubicBezTo>
                  <a:cubicBezTo>
                    <a:pt x="223707" y="145865"/>
                    <a:pt x="223707" y="145865"/>
                    <a:pt x="223707" y="266309"/>
                  </a:cubicBezTo>
                  <a:cubicBezTo>
                    <a:pt x="223707" y="272855"/>
                    <a:pt x="218452" y="279401"/>
                    <a:pt x="210569" y="279401"/>
                  </a:cubicBezTo>
                  <a:cubicBezTo>
                    <a:pt x="204000" y="279401"/>
                    <a:pt x="198745" y="272855"/>
                    <a:pt x="198745" y="266309"/>
                  </a:cubicBezTo>
                  <a:cubicBezTo>
                    <a:pt x="198745" y="266309"/>
                    <a:pt x="198745" y="266309"/>
                    <a:pt x="198745" y="189068"/>
                  </a:cubicBezTo>
                  <a:cubicBezTo>
                    <a:pt x="198745" y="189068"/>
                    <a:pt x="198745" y="189068"/>
                    <a:pt x="197759" y="189068"/>
                  </a:cubicBezTo>
                  <a:lnTo>
                    <a:pt x="194803" y="189068"/>
                  </a:lnTo>
                  <a:cubicBezTo>
                    <a:pt x="200059" y="187759"/>
                    <a:pt x="204000" y="183831"/>
                    <a:pt x="206628" y="178595"/>
                  </a:cubicBezTo>
                  <a:cubicBezTo>
                    <a:pt x="209255" y="173358"/>
                    <a:pt x="209255" y="168121"/>
                    <a:pt x="206628" y="162884"/>
                  </a:cubicBezTo>
                  <a:cubicBezTo>
                    <a:pt x="206628" y="162884"/>
                    <a:pt x="206628" y="162884"/>
                    <a:pt x="177724" y="79097"/>
                  </a:cubicBezTo>
                  <a:cubicBezTo>
                    <a:pt x="177724" y="79097"/>
                    <a:pt x="177724" y="77788"/>
                    <a:pt x="177724" y="77788"/>
                  </a:cubicBezTo>
                  <a:close/>
                  <a:moveTo>
                    <a:pt x="120574" y="73025"/>
                  </a:moveTo>
                  <a:cubicBezTo>
                    <a:pt x="120574" y="73025"/>
                    <a:pt x="157008" y="73025"/>
                    <a:pt x="157008" y="73025"/>
                  </a:cubicBezTo>
                  <a:cubicBezTo>
                    <a:pt x="162213" y="73025"/>
                    <a:pt x="167418" y="75668"/>
                    <a:pt x="168720" y="80953"/>
                  </a:cubicBezTo>
                  <a:cubicBezTo>
                    <a:pt x="168720" y="80953"/>
                    <a:pt x="168720" y="80953"/>
                    <a:pt x="197347" y="166840"/>
                  </a:cubicBezTo>
                  <a:cubicBezTo>
                    <a:pt x="199949" y="172125"/>
                    <a:pt x="197347" y="178732"/>
                    <a:pt x="190840" y="181375"/>
                  </a:cubicBezTo>
                  <a:cubicBezTo>
                    <a:pt x="184334" y="184017"/>
                    <a:pt x="177828" y="180053"/>
                    <a:pt x="176527" y="173447"/>
                  </a:cubicBezTo>
                  <a:lnTo>
                    <a:pt x="167418" y="148341"/>
                  </a:lnTo>
                  <a:cubicBezTo>
                    <a:pt x="167418" y="148341"/>
                    <a:pt x="167418" y="148341"/>
                    <a:pt x="167418" y="279153"/>
                  </a:cubicBezTo>
                  <a:cubicBezTo>
                    <a:pt x="167418" y="287081"/>
                    <a:pt x="160912" y="293688"/>
                    <a:pt x="153105" y="293688"/>
                  </a:cubicBezTo>
                  <a:cubicBezTo>
                    <a:pt x="145297" y="293688"/>
                    <a:pt x="140093" y="287081"/>
                    <a:pt x="140093" y="279153"/>
                  </a:cubicBezTo>
                  <a:cubicBezTo>
                    <a:pt x="140093" y="279153"/>
                    <a:pt x="140093" y="279153"/>
                    <a:pt x="140093" y="195909"/>
                  </a:cubicBezTo>
                  <a:cubicBezTo>
                    <a:pt x="140093" y="195909"/>
                    <a:pt x="140093" y="195909"/>
                    <a:pt x="133586" y="195909"/>
                  </a:cubicBezTo>
                  <a:cubicBezTo>
                    <a:pt x="134888" y="195909"/>
                    <a:pt x="136189" y="195909"/>
                    <a:pt x="138791" y="194588"/>
                  </a:cubicBezTo>
                  <a:cubicBezTo>
                    <a:pt x="150502" y="190624"/>
                    <a:pt x="155707" y="177411"/>
                    <a:pt x="151804" y="166840"/>
                  </a:cubicBezTo>
                  <a:cubicBezTo>
                    <a:pt x="151804" y="166840"/>
                    <a:pt x="151804" y="166840"/>
                    <a:pt x="120574" y="73025"/>
                  </a:cubicBezTo>
                  <a:close/>
                  <a:moveTo>
                    <a:pt x="46220" y="66675"/>
                  </a:moveTo>
                  <a:cubicBezTo>
                    <a:pt x="47550" y="66675"/>
                    <a:pt x="59520" y="66675"/>
                    <a:pt x="72821" y="66675"/>
                  </a:cubicBezTo>
                  <a:cubicBezTo>
                    <a:pt x="84792" y="66675"/>
                    <a:pt x="96762" y="66675"/>
                    <a:pt x="98092" y="66675"/>
                  </a:cubicBezTo>
                  <a:cubicBezTo>
                    <a:pt x="103413" y="66675"/>
                    <a:pt x="108733" y="69315"/>
                    <a:pt x="111393" y="74595"/>
                  </a:cubicBezTo>
                  <a:cubicBezTo>
                    <a:pt x="111393" y="74595"/>
                    <a:pt x="111393" y="74595"/>
                    <a:pt x="143315" y="169638"/>
                  </a:cubicBezTo>
                  <a:cubicBezTo>
                    <a:pt x="145975" y="176239"/>
                    <a:pt x="143315" y="184159"/>
                    <a:pt x="135334" y="185479"/>
                  </a:cubicBezTo>
                  <a:cubicBezTo>
                    <a:pt x="128684" y="188119"/>
                    <a:pt x="122034" y="184159"/>
                    <a:pt x="119374" y="177559"/>
                  </a:cubicBezTo>
                  <a:cubicBezTo>
                    <a:pt x="119374" y="177559"/>
                    <a:pt x="119374" y="177559"/>
                    <a:pt x="108733" y="148518"/>
                  </a:cubicBezTo>
                  <a:cubicBezTo>
                    <a:pt x="108733" y="148518"/>
                    <a:pt x="108733" y="148518"/>
                    <a:pt x="108733" y="295043"/>
                  </a:cubicBezTo>
                  <a:cubicBezTo>
                    <a:pt x="108733" y="302963"/>
                    <a:pt x="102083" y="309563"/>
                    <a:pt x="94102" y="309563"/>
                  </a:cubicBezTo>
                  <a:cubicBezTo>
                    <a:pt x="84792" y="309563"/>
                    <a:pt x="78141" y="302963"/>
                    <a:pt x="78141" y="295043"/>
                  </a:cubicBezTo>
                  <a:cubicBezTo>
                    <a:pt x="78141" y="295043"/>
                    <a:pt x="78141" y="295043"/>
                    <a:pt x="78141" y="202640"/>
                  </a:cubicBezTo>
                  <a:cubicBezTo>
                    <a:pt x="78141" y="202640"/>
                    <a:pt x="78141" y="202640"/>
                    <a:pt x="66171" y="202640"/>
                  </a:cubicBezTo>
                  <a:cubicBezTo>
                    <a:pt x="66171" y="202640"/>
                    <a:pt x="66171" y="202640"/>
                    <a:pt x="66171" y="295043"/>
                  </a:cubicBezTo>
                  <a:cubicBezTo>
                    <a:pt x="66171" y="302963"/>
                    <a:pt x="59520" y="309563"/>
                    <a:pt x="50210" y="309563"/>
                  </a:cubicBezTo>
                  <a:cubicBezTo>
                    <a:pt x="42229" y="309563"/>
                    <a:pt x="35579" y="302963"/>
                    <a:pt x="35579" y="295043"/>
                  </a:cubicBezTo>
                  <a:cubicBezTo>
                    <a:pt x="35579" y="295043"/>
                    <a:pt x="35579" y="295043"/>
                    <a:pt x="35579" y="148518"/>
                  </a:cubicBezTo>
                  <a:cubicBezTo>
                    <a:pt x="35579" y="148518"/>
                    <a:pt x="35579" y="148518"/>
                    <a:pt x="24938" y="177559"/>
                  </a:cubicBezTo>
                  <a:cubicBezTo>
                    <a:pt x="22278" y="184159"/>
                    <a:pt x="15628" y="188119"/>
                    <a:pt x="8978" y="185479"/>
                  </a:cubicBezTo>
                  <a:cubicBezTo>
                    <a:pt x="997" y="184159"/>
                    <a:pt x="-1663" y="176239"/>
                    <a:pt x="997" y="169638"/>
                  </a:cubicBezTo>
                  <a:cubicBezTo>
                    <a:pt x="997" y="169638"/>
                    <a:pt x="997" y="169638"/>
                    <a:pt x="32919" y="74595"/>
                  </a:cubicBezTo>
                  <a:cubicBezTo>
                    <a:pt x="35579" y="69315"/>
                    <a:pt x="40899" y="66675"/>
                    <a:pt x="46220" y="66675"/>
                  </a:cubicBezTo>
                  <a:close/>
                  <a:moveTo>
                    <a:pt x="289643" y="49213"/>
                  </a:moveTo>
                  <a:cubicBezTo>
                    <a:pt x="301549" y="49213"/>
                    <a:pt x="309487" y="58103"/>
                    <a:pt x="309487" y="68263"/>
                  </a:cubicBezTo>
                  <a:cubicBezTo>
                    <a:pt x="309487" y="79693"/>
                    <a:pt x="300227" y="87313"/>
                    <a:pt x="289643" y="87313"/>
                  </a:cubicBezTo>
                  <a:cubicBezTo>
                    <a:pt x="280383" y="87313"/>
                    <a:pt x="269799" y="79693"/>
                    <a:pt x="269799" y="68263"/>
                  </a:cubicBezTo>
                  <a:cubicBezTo>
                    <a:pt x="269799" y="68263"/>
                    <a:pt x="271122" y="68263"/>
                    <a:pt x="271122" y="68263"/>
                  </a:cubicBezTo>
                  <a:cubicBezTo>
                    <a:pt x="271122" y="65723"/>
                    <a:pt x="272445" y="63183"/>
                    <a:pt x="272445" y="59373"/>
                  </a:cubicBezTo>
                  <a:cubicBezTo>
                    <a:pt x="276414" y="54293"/>
                    <a:pt x="283028" y="49213"/>
                    <a:pt x="289643" y="49213"/>
                  </a:cubicBezTo>
                  <a:close/>
                  <a:moveTo>
                    <a:pt x="244544" y="33338"/>
                  </a:moveTo>
                  <a:cubicBezTo>
                    <a:pt x="257533" y="33338"/>
                    <a:pt x="266625" y="43861"/>
                    <a:pt x="266625" y="55699"/>
                  </a:cubicBezTo>
                  <a:cubicBezTo>
                    <a:pt x="266625" y="68853"/>
                    <a:pt x="256234" y="79376"/>
                    <a:pt x="244544" y="79376"/>
                  </a:cubicBezTo>
                  <a:cubicBezTo>
                    <a:pt x="235452" y="79376"/>
                    <a:pt x="226360" y="72799"/>
                    <a:pt x="223762" y="63592"/>
                  </a:cubicBezTo>
                  <a:cubicBezTo>
                    <a:pt x="225061" y="59645"/>
                    <a:pt x="226360" y="54384"/>
                    <a:pt x="226360" y="49123"/>
                  </a:cubicBezTo>
                  <a:cubicBezTo>
                    <a:pt x="226360" y="47807"/>
                    <a:pt x="226360" y="46492"/>
                    <a:pt x="226360" y="43861"/>
                  </a:cubicBezTo>
                  <a:cubicBezTo>
                    <a:pt x="230256" y="37284"/>
                    <a:pt x="236751" y="33338"/>
                    <a:pt x="244544" y="33338"/>
                  </a:cubicBezTo>
                  <a:close/>
                  <a:moveTo>
                    <a:pt x="192806" y="23813"/>
                  </a:moveTo>
                  <a:cubicBezTo>
                    <a:pt x="205756" y="23813"/>
                    <a:pt x="217412" y="35469"/>
                    <a:pt x="217412" y="48420"/>
                  </a:cubicBezTo>
                  <a:cubicBezTo>
                    <a:pt x="217412" y="62665"/>
                    <a:pt x="205756" y="73026"/>
                    <a:pt x="192806" y="73026"/>
                  </a:cubicBezTo>
                  <a:cubicBezTo>
                    <a:pt x="179855" y="73026"/>
                    <a:pt x="169494" y="63961"/>
                    <a:pt x="168199" y="51010"/>
                  </a:cubicBezTo>
                  <a:cubicBezTo>
                    <a:pt x="169494" y="48420"/>
                    <a:pt x="170789" y="44534"/>
                    <a:pt x="170789" y="39354"/>
                  </a:cubicBezTo>
                  <a:cubicBezTo>
                    <a:pt x="170789" y="39354"/>
                    <a:pt x="170789" y="39354"/>
                    <a:pt x="170789" y="38059"/>
                  </a:cubicBezTo>
                  <a:cubicBezTo>
                    <a:pt x="174674" y="30288"/>
                    <a:pt x="182445" y="23813"/>
                    <a:pt x="192806" y="23813"/>
                  </a:cubicBezTo>
                  <a:close/>
                  <a:moveTo>
                    <a:pt x="133275" y="12700"/>
                  </a:moveTo>
                  <a:cubicBezTo>
                    <a:pt x="148118" y="12700"/>
                    <a:pt x="160262" y="24548"/>
                    <a:pt x="160262" y="39029"/>
                  </a:cubicBezTo>
                  <a:cubicBezTo>
                    <a:pt x="160262" y="54827"/>
                    <a:pt x="148118" y="66675"/>
                    <a:pt x="133275" y="66675"/>
                  </a:cubicBezTo>
                  <a:cubicBezTo>
                    <a:pt x="121130" y="66675"/>
                    <a:pt x="110335" y="60093"/>
                    <a:pt x="106287" y="48245"/>
                  </a:cubicBezTo>
                  <a:cubicBezTo>
                    <a:pt x="108986" y="42979"/>
                    <a:pt x="111685" y="36396"/>
                    <a:pt x="111685" y="29814"/>
                  </a:cubicBezTo>
                  <a:cubicBezTo>
                    <a:pt x="111685" y="27181"/>
                    <a:pt x="110335" y="25865"/>
                    <a:pt x="110335" y="23232"/>
                  </a:cubicBezTo>
                  <a:cubicBezTo>
                    <a:pt x="115733" y="16649"/>
                    <a:pt x="123829" y="12700"/>
                    <a:pt x="133275" y="12700"/>
                  </a:cubicBezTo>
                  <a:close/>
                  <a:moveTo>
                    <a:pt x="72809" y="0"/>
                  </a:moveTo>
                  <a:cubicBezTo>
                    <a:pt x="88472" y="0"/>
                    <a:pt x="101525" y="14426"/>
                    <a:pt x="101525" y="30163"/>
                  </a:cubicBezTo>
                  <a:cubicBezTo>
                    <a:pt x="101525" y="47211"/>
                    <a:pt x="87167" y="60325"/>
                    <a:pt x="72809" y="60325"/>
                  </a:cubicBezTo>
                  <a:cubicBezTo>
                    <a:pt x="57145" y="60325"/>
                    <a:pt x="42787" y="47211"/>
                    <a:pt x="42787" y="30163"/>
                  </a:cubicBezTo>
                  <a:cubicBezTo>
                    <a:pt x="42787" y="14426"/>
                    <a:pt x="55840" y="0"/>
                    <a:pt x="728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29324" y="4559096"/>
            <a:ext cx="720000" cy="720000"/>
            <a:chOff x="2229324" y="4559096"/>
            <a:chExt cx="720000" cy="720000"/>
          </a:xfrm>
        </p:grpSpPr>
        <p:sp>
          <p:nvSpPr>
            <p:cNvPr id="41" name="Shape 1940"/>
            <p:cNvSpPr/>
            <p:nvPr/>
          </p:nvSpPr>
          <p:spPr>
            <a:xfrm>
              <a:off x="2229324" y="4559096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chemeClr val="bg2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381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60000">
                    <a:schemeClr val="bg2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2" name="Shape 1941"/>
            <p:cNvSpPr/>
            <p:nvPr/>
          </p:nvSpPr>
          <p:spPr>
            <a:xfrm>
              <a:off x="2301321" y="4631093"/>
              <a:ext cx="576000" cy="576000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280078" y="2701093"/>
            <a:ext cx="720000" cy="720000"/>
            <a:chOff x="3280078" y="2701093"/>
            <a:chExt cx="720000" cy="720000"/>
          </a:xfrm>
        </p:grpSpPr>
        <p:sp>
          <p:nvSpPr>
            <p:cNvPr id="44" name="Shape 1940"/>
            <p:cNvSpPr/>
            <p:nvPr/>
          </p:nvSpPr>
          <p:spPr>
            <a:xfrm>
              <a:off x="3280078" y="2701093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chemeClr val="bg2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381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60000">
                    <a:schemeClr val="bg2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5" name="Shape 1941"/>
            <p:cNvSpPr/>
            <p:nvPr/>
          </p:nvSpPr>
          <p:spPr>
            <a:xfrm>
              <a:off x="3352075" y="2773090"/>
              <a:ext cx="576000" cy="576000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736000" y="1716877"/>
            <a:ext cx="720000" cy="720000"/>
            <a:chOff x="5736000" y="1716877"/>
            <a:chExt cx="720000" cy="720000"/>
          </a:xfrm>
        </p:grpSpPr>
        <p:sp>
          <p:nvSpPr>
            <p:cNvPr id="47" name="Shape 1940"/>
            <p:cNvSpPr/>
            <p:nvPr/>
          </p:nvSpPr>
          <p:spPr>
            <a:xfrm>
              <a:off x="5736000" y="1716877"/>
              <a:ext cx="720000" cy="720000"/>
            </a:xfrm>
            <a:prstGeom prst="ellipse">
              <a:avLst/>
            </a:prstGeom>
            <a:solidFill>
              <a:srgbClr val="6992E5"/>
            </a:solidFill>
            <a:ln w="381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60000">
                    <a:schemeClr val="bg2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8" name="Shape 1941"/>
            <p:cNvSpPr/>
            <p:nvPr/>
          </p:nvSpPr>
          <p:spPr>
            <a:xfrm>
              <a:off x="5807997" y="1788874"/>
              <a:ext cx="576000" cy="576000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49683" y="2695797"/>
            <a:ext cx="720000" cy="720000"/>
            <a:chOff x="8149683" y="2695797"/>
            <a:chExt cx="720000" cy="720000"/>
          </a:xfrm>
        </p:grpSpPr>
        <p:sp>
          <p:nvSpPr>
            <p:cNvPr id="50" name="Shape 1940"/>
            <p:cNvSpPr/>
            <p:nvPr/>
          </p:nvSpPr>
          <p:spPr>
            <a:xfrm>
              <a:off x="8149683" y="2695797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chemeClr val="bg2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381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60000">
                    <a:schemeClr val="bg2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1" name="Shape 1941"/>
            <p:cNvSpPr/>
            <p:nvPr/>
          </p:nvSpPr>
          <p:spPr>
            <a:xfrm>
              <a:off x="8221680" y="2767794"/>
              <a:ext cx="576000" cy="576000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249492" y="4559096"/>
            <a:ext cx="720000" cy="720000"/>
            <a:chOff x="9249492" y="4559096"/>
            <a:chExt cx="720000" cy="720000"/>
          </a:xfrm>
        </p:grpSpPr>
        <p:sp>
          <p:nvSpPr>
            <p:cNvPr id="57" name="Shape 1940"/>
            <p:cNvSpPr/>
            <p:nvPr/>
          </p:nvSpPr>
          <p:spPr>
            <a:xfrm>
              <a:off x="9249492" y="4559096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chemeClr val="bg2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381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60000">
                    <a:schemeClr val="bg2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8" name="Shape 1941"/>
            <p:cNvSpPr/>
            <p:nvPr/>
          </p:nvSpPr>
          <p:spPr>
            <a:xfrm>
              <a:off x="9321489" y="4631093"/>
              <a:ext cx="576000" cy="576000"/>
            </a:xfrm>
            <a:prstGeom prst="ellipse">
              <a:avLst/>
            </a:prstGeom>
            <a:solidFill>
              <a:srgbClr val="6992E5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86100" y="3384638"/>
            <a:ext cx="6019800" cy="3321568"/>
            <a:chOff x="3086100" y="3384638"/>
            <a:chExt cx="6019800" cy="3321568"/>
          </a:xfrm>
        </p:grpSpPr>
        <p:sp>
          <p:nvSpPr>
            <p:cNvPr id="154" name="Up Arrow 14"/>
            <p:cNvSpPr/>
            <p:nvPr/>
          </p:nvSpPr>
          <p:spPr>
            <a:xfrm flipH="1">
              <a:off x="5676636" y="3384638"/>
              <a:ext cx="838728" cy="2149220"/>
            </a:xfrm>
            <a:prstGeom prst="upArrow">
              <a:avLst>
                <a:gd name="adj1" fmla="val 65908"/>
                <a:gd name="adj2" fmla="val 63739"/>
              </a:avLst>
            </a:prstGeom>
            <a:solidFill>
              <a:srgbClr val="6992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55" name="Up Arrow 17"/>
            <p:cNvSpPr/>
            <p:nvPr/>
          </p:nvSpPr>
          <p:spPr>
            <a:xfrm rot="16800000" flipH="1">
              <a:off x="4302337" y="4378789"/>
              <a:ext cx="746495" cy="3178969"/>
            </a:xfrm>
            <a:prstGeom prst="upArrow">
              <a:avLst>
                <a:gd name="adj1" fmla="val 65908"/>
                <a:gd name="adj2" fmla="val 63739"/>
              </a:avLst>
            </a:prstGeom>
            <a:solidFill>
              <a:srgbClr val="6992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56" name="Up Arrow 22"/>
            <p:cNvSpPr/>
            <p:nvPr/>
          </p:nvSpPr>
          <p:spPr>
            <a:xfrm rot="4800000" flipH="1">
              <a:off x="7140287" y="4430749"/>
              <a:ext cx="750541" cy="3180684"/>
            </a:xfrm>
            <a:prstGeom prst="upArrow">
              <a:avLst>
                <a:gd name="adj1" fmla="val 65908"/>
                <a:gd name="adj2" fmla="val 63739"/>
              </a:avLst>
            </a:prstGeom>
            <a:solidFill>
              <a:srgbClr val="6992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Up Arrow 16"/>
            <p:cNvSpPr/>
            <p:nvPr/>
          </p:nvSpPr>
          <p:spPr>
            <a:xfrm rot="19200000" flipH="1">
              <a:off x="4643758" y="3851896"/>
              <a:ext cx="818453" cy="2828688"/>
            </a:xfrm>
            <a:prstGeom prst="upArrow">
              <a:avLst>
                <a:gd name="adj1" fmla="val 65908"/>
                <a:gd name="adj2" fmla="val 63739"/>
              </a:avLst>
            </a:prstGeom>
            <a:solidFill>
              <a:srgbClr val="6992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58" name="Up Arrow 23"/>
            <p:cNvSpPr/>
            <p:nvPr/>
          </p:nvSpPr>
          <p:spPr>
            <a:xfrm rot="2400000" flipH="1">
              <a:off x="6809508" y="3877518"/>
              <a:ext cx="738733" cy="2828688"/>
            </a:xfrm>
            <a:prstGeom prst="upArrow">
              <a:avLst>
                <a:gd name="adj1" fmla="val 65908"/>
                <a:gd name="adj2" fmla="val 63739"/>
              </a:avLst>
            </a:prstGeom>
            <a:solidFill>
              <a:srgbClr val="6992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59" name="Freeform 7"/>
          <p:cNvSpPr/>
          <p:nvPr/>
        </p:nvSpPr>
        <p:spPr>
          <a:xfrm>
            <a:off x="3927832" y="4697902"/>
            <a:ext cx="4378247" cy="2160098"/>
          </a:xfrm>
          <a:custGeom>
            <a:avLst/>
            <a:gdLst>
              <a:gd name="connsiteX0" fmla="*/ 2046432 w 4092864"/>
              <a:gd name="connsiteY0" fmla="*/ 0 h 2019300"/>
              <a:gd name="connsiteX1" fmla="*/ 4083734 w 4092864"/>
              <a:gd name="connsiteY1" fmla="*/ 1838492 h 2019300"/>
              <a:gd name="connsiteX2" fmla="*/ 4092864 w 4092864"/>
              <a:gd name="connsiteY2" fmla="*/ 2019300 h 2019300"/>
              <a:gd name="connsiteX3" fmla="*/ 0 w 4092864"/>
              <a:gd name="connsiteY3" fmla="*/ 2019300 h 2019300"/>
              <a:gd name="connsiteX4" fmla="*/ 9130 w 4092864"/>
              <a:gd name="connsiteY4" fmla="*/ 1838492 h 2019300"/>
              <a:gd name="connsiteX5" fmla="*/ 2046432 w 4092864"/>
              <a:gd name="connsiteY5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2864" h="2019300">
                <a:moveTo>
                  <a:pt x="2046432" y="0"/>
                </a:moveTo>
                <a:cubicBezTo>
                  <a:pt x="3106754" y="0"/>
                  <a:pt x="3978863" y="805839"/>
                  <a:pt x="4083734" y="1838492"/>
                </a:cubicBezTo>
                <a:lnTo>
                  <a:pt x="4092864" y="2019300"/>
                </a:lnTo>
                <a:lnTo>
                  <a:pt x="0" y="2019300"/>
                </a:lnTo>
                <a:lnTo>
                  <a:pt x="9130" y="1838492"/>
                </a:lnTo>
                <a:cubicBezTo>
                  <a:pt x="114002" y="805839"/>
                  <a:pt x="986110" y="0"/>
                  <a:pt x="2046432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0" algn="ctr" rotWithShape="0">
              <a:sysClr val="windowText" lastClr="000000">
                <a:lumMod val="95000"/>
                <a:lumOff val="5000"/>
                <a:alpha val="20000"/>
              </a:sysClr>
            </a:outerShdw>
          </a:effectLst>
        </p:spPr>
        <p:txBody>
          <a:bodyPr lIns="900000" tIns="0" rIns="900000" bIns="612000" rtlCol="0" anchor="b"/>
          <a:lstStyle/>
          <a:p>
            <a:pPr algn="ctr">
              <a:defRPr/>
            </a:pPr>
            <a:endParaRPr lang="en-IN" sz="1400" kern="0" dirty="0">
              <a:solidFill>
                <a:prstClr val="black">
                  <a:lumMod val="75000"/>
                  <a:lumOff val="25000"/>
                </a:prst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74" name="AutoShape 139"/>
          <p:cNvSpPr/>
          <p:nvPr/>
        </p:nvSpPr>
        <p:spPr bwMode="auto">
          <a:xfrm>
            <a:off x="9497787" y="4810829"/>
            <a:ext cx="223410" cy="216535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F8F8F8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grpSp>
        <p:nvGrpSpPr>
          <p:cNvPr id="175" name="Group 48"/>
          <p:cNvGrpSpPr/>
          <p:nvPr/>
        </p:nvGrpSpPr>
        <p:grpSpPr>
          <a:xfrm>
            <a:off x="401589" y="5351459"/>
            <a:ext cx="2568177" cy="947352"/>
            <a:chOff x="299255" y="5351459"/>
            <a:chExt cx="2568177" cy="947352"/>
          </a:xfrm>
        </p:grpSpPr>
        <p:sp>
          <p:nvSpPr>
            <p:cNvPr id="176" name="TextBox 34"/>
            <p:cNvSpPr txBox="1"/>
            <p:nvPr/>
          </p:nvSpPr>
          <p:spPr>
            <a:xfrm flipH="1">
              <a:off x="714373" y="5351459"/>
              <a:ext cx="2153059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营销方案库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77" name="TextBox 35"/>
            <p:cNvSpPr txBox="1"/>
            <p:nvPr/>
          </p:nvSpPr>
          <p:spPr>
            <a:xfrm flipH="1">
              <a:off x="299255" y="5722866"/>
              <a:ext cx="2568177" cy="57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节假日、新店开业、周年店庆、爆光引流、老客带新、客户激活等不限量使用</a:t>
              </a:r>
              <a:endParaRPr lang="zh-CN" altLang="en-US" sz="105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8" name="Group 65"/>
          <p:cNvGrpSpPr/>
          <p:nvPr/>
        </p:nvGrpSpPr>
        <p:grpSpPr>
          <a:xfrm>
            <a:off x="1431901" y="3477660"/>
            <a:ext cx="2568177" cy="947352"/>
            <a:chOff x="1387238" y="3477660"/>
            <a:chExt cx="2568177" cy="947352"/>
          </a:xfrm>
        </p:grpSpPr>
        <p:sp>
          <p:nvSpPr>
            <p:cNvPr id="179" name="TextBox 36"/>
            <p:cNvSpPr txBox="1"/>
            <p:nvPr/>
          </p:nvSpPr>
          <p:spPr>
            <a:xfrm flipH="1">
              <a:off x="1802356" y="3477660"/>
              <a:ext cx="2153059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模板设计库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80" name="TextBox 37"/>
            <p:cNvSpPr txBox="1"/>
            <p:nvPr/>
          </p:nvSpPr>
          <p:spPr>
            <a:xfrm flipH="1">
              <a:off x="1387238" y="3849067"/>
              <a:ext cx="2568177" cy="57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教育培训、医疗美容、运动健康等全</a:t>
              </a: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行业模板库</a:t>
              </a: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；全年节日模板库，无限使用</a:t>
              </a:r>
              <a:endParaRPr lang="zh-CN" altLang="en-US" sz="105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81" name="Group 43"/>
          <p:cNvGrpSpPr/>
          <p:nvPr/>
        </p:nvGrpSpPr>
        <p:grpSpPr>
          <a:xfrm>
            <a:off x="4811912" y="2500244"/>
            <a:ext cx="2568177" cy="1189922"/>
            <a:chOff x="5339331" y="2332191"/>
            <a:chExt cx="2568177" cy="1189922"/>
          </a:xfrm>
        </p:grpSpPr>
        <p:sp>
          <p:nvSpPr>
            <p:cNvPr id="182" name="TextBox 38"/>
            <p:cNvSpPr txBox="1"/>
            <p:nvPr/>
          </p:nvSpPr>
          <p:spPr>
            <a:xfrm flipH="1">
              <a:off x="5546890" y="2332191"/>
              <a:ext cx="2153059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活动工具库</a:t>
              </a:r>
              <a:endParaRPr lang="id-ID" altLang="zh-CN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83" name="TextBox 39"/>
            <p:cNvSpPr txBox="1"/>
            <p:nvPr/>
          </p:nvSpPr>
          <p:spPr>
            <a:xfrm flipH="1">
              <a:off x="5339331" y="2703598"/>
              <a:ext cx="2568177" cy="81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经典拼团、助力砍价、红包拓客、分享红包、同业联盟</a:t>
              </a:r>
              <a:r>
                <a:rPr lang="en-US" altLang="zh-CN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……</a:t>
              </a: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，超多拓客工具，不限使用</a:t>
              </a:r>
              <a:endParaRPr lang="zh-CN" altLang="en-US" sz="105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84" name="Group 47"/>
          <p:cNvGrpSpPr/>
          <p:nvPr/>
        </p:nvGrpSpPr>
        <p:grpSpPr>
          <a:xfrm>
            <a:off x="9249492" y="5351459"/>
            <a:ext cx="2568177" cy="947352"/>
            <a:chOff x="9249492" y="5535138"/>
            <a:chExt cx="2568177" cy="947352"/>
          </a:xfrm>
        </p:grpSpPr>
        <p:sp>
          <p:nvSpPr>
            <p:cNvPr id="185" name="TextBox 40"/>
            <p:cNvSpPr txBox="1"/>
            <p:nvPr/>
          </p:nvSpPr>
          <p:spPr>
            <a:xfrm flipH="1">
              <a:off x="9249494" y="5535138"/>
              <a:ext cx="2153059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专属客服</a:t>
              </a:r>
              <a:endParaRPr lang="zh-CN" altLang="en-US" sz="1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86" name="TextBox 41"/>
            <p:cNvSpPr txBox="1"/>
            <p:nvPr/>
          </p:nvSpPr>
          <p:spPr>
            <a:xfrm flipH="1">
              <a:off x="9249492" y="5906545"/>
              <a:ext cx="2568177" cy="57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如果没有时间盯盘，有一对一专属客服帮你监控营销效果，并及时汇报数据。</a:t>
              </a:r>
              <a:endParaRPr lang="en-US" sz="105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87" name="Group 64"/>
          <p:cNvGrpSpPr/>
          <p:nvPr/>
        </p:nvGrpSpPr>
        <p:grpSpPr>
          <a:xfrm>
            <a:off x="8149682" y="3477660"/>
            <a:ext cx="2597487" cy="950696"/>
            <a:chOff x="8890352" y="3099819"/>
            <a:chExt cx="2597487" cy="950696"/>
          </a:xfrm>
        </p:grpSpPr>
        <p:sp>
          <p:nvSpPr>
            <p:cNvPr id="188" name="TextBox 52"/>
            <p:cNvSpPr txBox="1"/>
            <p:nvPr/>
          </p:nvSpPr>
          <p:spPr>
            <a:xfrm>
              <a:off x="8890352" y="3099819"/>
              <a:ext cx="190369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营销培训课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89" name="TextBox 53"/>
            <p:cNvSpPr txBox="1"/>
            <p:nvPr/>
          </p:nvSpPr>
          <p:spPr>
            <a:xfrm>
              <a:off x="8890353" y="3474570"/>
              <a:ext cx="2597486" cy="57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+mn-lt"/>
                </a:rPr>
                <a:t>营销老师手把手培训，活动策划、爆光引流、落地转化、激活复购等方法。</a:t>
              </a:r>
              <a:endParaRPr lang="en-US" sz="105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4" name="任意多边形 53"/>
          <p:cNvSpPr/>
          <p:nvPr/>
        </p:nvSpPr>
        <p:spPr bwMode="auto">
          <a:xfrm>
            <a:off x="3528378" y="2949393"/>
            <a:ext cx="223400" cy="223400"/>
          </a:xfrm>
          <a:custGeom>
            <a:avLst/>
            <a:gdLst>
              <a:gd name="connsiteX0" fmla="*/ 111705 w 223400"/>
              <a:gd name="connsiteY0" fmla="*/ 90653 h 223400"/>
              <a:gd name="connsiteX1" fmla="*/ 90650 w 223400"/>
              <a:gd name="connsiteY1" fmla="*/ 111705 h 223400"/>
              <a:gd name="connsiteX2" fmla="*/ 111705 w 223400"/>
              <a:gd name="connsiteY2" fmla="*/ 132757 h 223400"/>
              <a:gd name="connsiteX3" fmla="*/ 132754 w 223400"/>
              <a:gd name="connsiteY3" fmla="*/ 111705 h 223400"/>
              <a:gd name="connsiteX4" fmla="*/ 111705 w 223400"/>
              <a:gd name="connsiteY4" fmla="*/ 90653 h 223400"/>
              <a:gd name="connsiteX5" fmla="*/ 111705 w 223400"/>
              <a:gd name="connsiteY5" fmla="*/ 83635 h 223400"/>
              <a:gd name="connsiteX6" fmla="*/ 139774 w 223400"/>
              <a:gd name="connsiteY6" fmla="*/ 111705 h 223400"/>
              <a:gd name="connsiteX7" fmla="*/ 111705 w 223400"/>
              <a:gd name="connsiteY7" fmla="*/ 139772 h 223400"/>
              <a:gd name="connsiteX8" fmla="*/ 83635 w 223400"/>
              <a:gd name="connsiteY8" fmla="*/ 111705 h 223400"/>
              <a:gd name="connsiteX9" fmla="*/ 111705 w 223400"/>
              <a:gd name="connsiteY9" fmla="*/ 83635 h 223400"/>
              <a:gd name="connsiteX10" fmla="*/ 111896 w 223400"/>
              <a:gd name="connsiteY10" fmla="*/ 68737 h 223400"/>
              <a:gd name="connsiteX11" fmla="*/ 69124 w 223400"/>
              <a:gd name="connsiteY11" fmla="*/ 111514 h 223400"/>
              <a:gd name="connsiteX12" fmla="*/ 111896 w 223400"/>
              <a:gd name="connsiteY12" fmla="*/ 154287 h 223400"/>
              <a:gd name="connsiteX13" fmla="*/ 154669 w 223400"/>
              <a:gd name="connsiteY13" fmla="*/ 111514 h 223400"/>
              <a:gd name="connsiteX14" fmla="*/ 111896 w 223400"/>
              <a:gd name="connsiteY14" fmla="*/ 68737 h 223400"/>
              <a:gd name="connsiteX15" fmla="*/ 111896 w 223400"/>
              <a:gd name="connsiteY15" fmla="*/ 62631 h 223400"/>
              <a:gd name="connsiteX16" fmla="*/ 160775 w 223400"/>
              <a:gd name="connsiteY16" fmla="*/ 111514 h 223400"/>
              <a:gd name="connsiteX17" fmla="*/ 111896 w 223400"/>
              <a:gd name="connsiteY17" fmla="*/ 160397 h 223400"/>
              <a:gd name="connsiteX18" fmla="*/ 63013 w 223400"/>
              <a:gd name="connsiteY18" fmla="*/ 111514 h 223400"/>
              <a:gd name="connsiteX19" fmla="*/ 111896 w 223400"/>
              <a:gd name="connsiteY19" fmla="*/ 62631 h 223400"/>
              <a:gd name="connsiteX20" fmla="*/ 102200 w 223400"/>
              <a:gd name="connsiteY20" fmla="*/ 13963 h 223400"/>
              <a:gd name="connsiteX21" fmla="*/ 97918 w 223400"/>
              <a:gd name="connsiteY21" fmla="*/ 35373 h 223400"/>
              <a:gd name="connsiteX22" fmla="*/ 88806 w 223400"/>
              <a:gd name="connsiteY22" fmla="*/ 45820 h 223400"/>
              <a:gd name="connsiteX23" fmla="*/ 81307 w 223400"/>
              <a:gd name="connsiteY23" fmla="*/ 48943 h 223400"/>
              <a:gd name="connsiteX24" fmla="*/ 75225 w 223400"/>
              <a:gd name="connsiteY24" fmla="*/ 50329 h 223400"/>
              <a:gd name="connsiteX25" fmla="*/ 67489 w 223400"/>
              <a:gd name="connsiteY25" fmla="*/ 47982 h 223400"/>
              <a:gd name="connsiteX26" fmla="*/ 49305 w 223400"/>
              <a:gd name="connsiteY26" fmla="*/ 35870 h 223400"/>
              <a:gd name="connsiteX27" fmla="*/ 35870 w 223400"/>
              <a:gd name="connsiteY27" fmla="*/ 49305 h 223400"/>
              <a:gd name="connsiteX28" fmla="*/ 47982 w 223400"/>
              <a:gd name="connsiteY28" fmla="*/ 67478 h 223400"/>
              <a:gd name="connsiteX29" fmla="*/ 48933 w 223400"/>
              <a:gd name="connsiteY29" fmla="*/ 81317 h 223400"/>
              <a:gd name="connsiteX30" fmla="*/ 45810 w 223400"/>
              <a:gd name="connsiteY30" fmla="*/ 88826 h 223400"/>
              <a:gd name="connsiteX31" fmla="*/ 35363 w 223400"/>
              <a:gd name="connsiteY31" fmla="*/ 97928 h 223400"/>
              <a:gd name="connsiteX32" fmla="*/ 13953 w 223400"/>
              <a:gd name="connsiteY32" fmla="*/ 102210 h 223400"/>
              <a:gd name="connsiteX33" fmla="*/ 13963 w 223400"/>
              <a:gd name="connsiteY33" fmla="*/ 121200 h 223400"/>
              <a:gd name="connsiteX34" fmla="*/ 35363 w 223400"/>
              <a:gd name="connsiteY34" fmla="*/ 125492 h 223400"/>
              <a:gd name="connsiteX35" fmla="*/ 45810 w 223400"/>
              <a:gd name="connsiteY35" fmla="*/ 134594 h 223400"/>
              <a:gd name="connsiteX36" fmla="*/ 48943 w 223400"/>
              <a:gd name="connsiteY36" fmla="*/ 142093 h 223400"/>
              <a:gd name="connsiteX37" fmla="*/ 47982 w 223400"/>
              <a:gd name="connsiteY37" fmla="*/ 155922 h 223400"/>
              <a:gd name="connsiteX38" fmla="*/ 35870 w 223400"/>
              <a:gd name="connsiteY38" fmla="*/ 174105 h 223400"/>
              <a:gd name="connsiteX39" fmla="*/ 49305 w 223400"/>
              <a:gd name="connsiteY39" fmla="*/ 187540 h 223400"/>
              <a:gd name="connsiteX40" fmla="*/ 67489 w 223400"/>
              <a:gd name="connsiteY40" fmla="*/ 175418 h 223400"/>
              <a:gd name="connsiteX41" fmla="*/ 75225 w 223400"/>
              <a:gd name="connsiteY41" fmla="*/ 173070 h 223400"/>
              <a:gd name="connsiteX42" fmla="*/ 81307 w 223400"/>
              <a:gd name="connsiteY42" fmla="*/ 174477 h 223400"/>
              <a:gd name="connsiteX43" fmla="*/ 88826 w 223400"/>
              <a:gd name="connsiteY43" fmla="*/ 177590 h 223400"/>
              <a:gd name="connsiteX44" fmla="*/ 97918 w 223400"/>
              <a:gd name="connsiteY44" fmla="*/ 188037 h 223400"/>
              <a:gd name="connsiteX45" fmla="*/ 102200 w 223400"/>
              <a:gd name="connsiteY45" fmla="*/ 209437 h 223400"/>
              <a:gd name="connsiteX46" fmla="*/ 121190 w 223400"/>
              <a:gd name="connsiteY46" fmla="*/ 209437 h 223400"/>
              <a:gd name="connsiteX47" fmla="*/ 125492 w 223400"/>
              <a:gd name="connsiteY47" fmla="*/ 188037 h 223400"/>
              <a:gd name="connsiteX48" fmla="*/ 134584 w 223400"/>
              <a:gd name="connsiteY48" fmla="*/ 177590 h 223400"/>
              <a:gd name="connsiteX49" fmla="*/ 142093 w 223400"/>
              <a:gd name="connsiteY49" fmla="*/ 174467 h 223400"/>
              <a:gd name="connsiteX50" fmla="*/ 148175 w 223400"/>
              <a:gd name="connsiteY50" fmla="*/ 173070 h 223400"/>
              <a:gd name="connsiteX51" fmla="*/ 155922 w 223400"/>
              <a:gd name="connsiteY51" fmla="*/ 175418 h 223400"/>
              <a:gd name="connsiteX52" fmla="*/ 174094 w 223400"/>
              <a:gd name="connsiteY52" fmla="*/ 187540 h 223400"/>
              <a:gd name="connsiteX53" fmla="*/ 187530 w 223400"/>
              <a:gd name="connsiteY53" fmla="*/ 174105 h 223400"/>
              <a:gd name="connsiteX54" fmla="*/ 175408 w 223400"/>
              <a:gd name="connsiteY54" fmla="*/ 155922 h 223400"/>
              <a:gd name="connsiteX55" fmla="*/ 174467 w 223400"/>
              <a:gd name="connsiteY55" fmla="*/ 142093 h 223400"/>
              <a:gd name="connsiteX56" fmla="*/ 177590 w 223400"/>
              <a:gd name="connsiteY56" fmla="*/ 134584 h 223400"/>
              <a:gd name="connsiteX57" fmla="*/ 188037 w 223400"/>
              <a:gd name="connsiteY57" fmla="*/ 125482 h 223400"/>
              <a:gd name="connsiteX58" fmla="*/ 209447 w 223400"/>
              <a:gd name="connsiteY58" fmla="*/ 121200 h 223400"/>
              <a:gd name="connsiteX59" fmla="*/ 209426 w 223400"/>
              <a:gd name="connsiteY59" fmla="*/ 102210 h 223400"/>
              <a:gd name="connsiteX60" fmla="*/ 188037 w 223400"/>
              <a:gd name="connsiteY60" fmla="*/ 97918 h 223400"/>
              <a:gd name="connsiteX61" fmla="*/ 177590 w 223400"/>
              <a:gd name="connsiteY61" fmla="*/ 88816 h 223400"/>
              <a:gd name="connsiteX62" fmla="*/ 174456 w 223400"/>
              <a:gd name="connsiteY62" fmla="*/ 81307 h 223400"/>
              <a:gd name="connsiteX63" fmla="*/ 175408 w 223400"/>
              <a:gd name="connsiteY63" fmla="*/ 67478 h 223400"/>
              <a:gd name="connsiteX64" fmla="*/ 187530 w 223400"/>
              <a:gd name="connsiteY64" fmla="*/ 49305 h 223400"/>
              <a:gd name="connsiteX65" fmla="*/ 174094 w 223400"/>
              <a:gd name="connsiteY65" fmla="*/ 35870 h 223400"/>
              <a:gd name="connsiteX66" fmla="*/ 155922 w 223400"/>
              <a:gd name="connsiteY66" fmla="*/ 47982 h 223400"/>
              <a:gd name="connsiteX67" fmla="*/ 148175 w 223400"/>
              <a:gd name="connsiteY67" fmla="*/ 50329 h 223400"/>
              <a:gd name="connsiteX68" fmla="*/ 142083 w 223400"/>
              <a:gd name="connsiteY68" fmla="*/ 48933 h 223400"/>
              <a:gd name="connsiteX69" fmla="*/ 134584 w 223400"/>
              <a:gd name="connsiteY69" fmla="*/ 45820 h 223400"/>
              <a:gd name="connsiteX70" fmla="*/ 125472 w 223400"/>
              <a:gd name="connsiteY70" fmla="*/ 35373 h 223400"/>
              <a:gd name="connsiteX71" fmla="*/ 121190 w 223400"/>
              <a:gd name="connsiteY71" fmla="*/ 13963 h 223400"/>
              <a:gd name="connsiteX72" fmla="*/ 102200 w 223400"/>
              <a:gd name="connsiteY72" fmla="*/ 0 h 223400"/>
              <a:gd name="connsiteX73" fmla="*/ 121190 w 223400"/>
              <a:gd name="connsiteY73" fmla="*/ 0 h 223400"/>
              <a:gd name="connsiteX74" fmla="*/ 134884 w 223400"/>
              <a:gd name="connsiteY74" fmla="*/ 11222 h 223400"/>
              <a:gd name="connsiteX75" fmla="*/ 139166 w 223400"/>
              <a:gd name="connsiteY75" fmla="*/ 32632 h 223400"/>
              <a:gd name="connsiteX76" fmla="*/ 148175 w 223400"/>
              <a:gd name="connsiteY76" fmla="*/ 36366 h 223400"/>
              <a:gd name="connsiteX77" fmla="*/ 166358 w 223400"/>
              <a:gd name="connsiteY77" fmla="*/ 24255 h 223400"/>
              <a:gd name="connsiteX78" fmla="*/ 174084 w 223400"/>
              <a:gd name="connsiteY78" fmla="*/ 21907 h 223400"/>
              <a:gd name="connsiteX79" fmla="*/ 183972 w 223400"/>
              <a:gd name="connsiteY79" fmla="*/ 26003 h 223400"/>
              <a:gd name="connsiteX80" fmla="*/ 197397 w 223400"/>
              <a:gd name="connsiteY80" fmla="*/ 39438 h 223400"/>
              <a:gd name="connsiteX81" fmla="*/ 199145 w 223400"/>
              <a:gd name="connsiteY81" fmla="*/ 57052 h 223400"/>
              <a:gd name="connsiteX82" fmla="*/ 187023 w 223400"/>
              <a:gd name="connsiteY82" fmla="*/ 75225 h 223400"/>
              <a:gd name="connsiteX83" fmla="*/ 190778 w 223400"/>
              <a:gd name="connsiteY83" fmla="*/ 84224 h 223400"/>
              <a:gd name="connsiteX84" fmla="*/ 212167 w 223400"/>
              <a:gd name="connsiteY84" fmla="*/ 88516 h 223400"/>
              <a:gd name="connsiteX85" fmla="*/ 223400 w 223400"/>
              <a:gd name="connsiteY85" fmla="*/ 102210 h 223400"/>
              <a:gd name="connsiteX86" fmla="*/ 223400 w 223400"/>
              <a:gd name="connsiteY86" fmla="*/ 121200 h 223400"/>
              <a:gd name="connsiteX87" fmla="*/ 212167 w 223400"/>
              <a:gd name="connsiteY87" fmla="*/ 134894 h 223400"/>
              <a:gd name="connsiteX88" fmla="*/ 190778 w 223400"/>
              <a:gd name="connsiteY88" fmla="*/ 139176 h 223400"/>
              <a:gd name="connsiteX89" fmla="*/ 187023 w 223400"/>
              <a:gd name="connsiteY89" fmla="*/ 148175 h 223400"/>
              <a:gd name="connsiteX90" fmla="*/ 199145 w 223400"/>
              <a:gd name="connsiteY90" fmla="*/ 166347 h 223400"/>
              <a:gd name="connsiteX91" fmla="*/ 197397 w 223400"/>
              <a:gd name="connsiteY91" fmla="*/ 183972 h 223400"/>
              <a:gd name="connsiteX92" fmla="*/ 183972 w 223400"/>
              <a:gd name="connsiteY92" fmla="*/ 197408 h 223400"/>
              <a:gd name="connsiteX93" fmla="*/ 174084 w 223400"/>
              <a:gd name="connsiteY93" fmla="*/ 201504 h 223400"/>
              <a:gd name="connsiteX94" fmla="*/ 166358 w 223400"/>
              <a:gd name="connsiteY94" fmla="*/ 199145 h 223400"/>
              <a:gd name="connsiteX95" fmla="*/ 148175 w 223400"/>
              <a:gd name="connsiteY95" fmla="*/ 187034 h 223400"/>
              <a:gd name="connsiteX96" fmla="*/ 139176 w 223400"/>
              <a:gd name="connsiteY96" fmla="*/ 190778 h 223400"/>
              <a:gd name="connsiteX97" fmla="*/ 134884 w 223400"/>
              <a:gd name="connsiteY97" fmla="*/ 212178 h 223400"/>
              <a:gd name="connsiteX98" fmla="*/ 121190 w 223400"/>
              <a:gd name="connsiteY98" fmla="*/ 223400 h 223400"/>
              <a:gd name="connsiteX99" fmla="*/ 102200 w 223400"/>
              <a:gd name="connsiteY99" fmla="*/ 223400 h 223400"/>
              <a:gd name="connsiteX100" fmla="*/ 88506 w 223400"/>
              <a:gd name="connsiteY100" fmla="*/ 212178 h 223400"/>
              <a:gd name="connsiteX101" fmla="*/ 84224 w 223400"/>
              <a:gd name="connsiteY101" fmla="*/ 190778 h 223400"/>
              <a:gd name="connsiteX102" fmla="*/ 75225 w 223400"/>
              <a:gd name="connsiteY102" fmla="*/ 187034 h 223400"/>
              <a:gd name="connsiteX103" fmla="*/ 57052 w 223400"/>
              <a:gd name="connsiteY103" fmla="*/ 199145 h 223400"/>
              <a:gd name="connsiteX104" fmla="*/ 49305 w 223400"/>
              <a:gd name="connsiteY104" fmla="*/ 201504 h 223400"/>
              <a:gd name="connsiteX105" fmla="*/ 39428 w 223400"/>
              <a:gd name="connsiteY105" fmla="*/ 197408 h 223400"/>
              <a:gd name="connsiteX106" fmla="*/ 26003 w 223400"/>
              <a:gd name="connsiteY106" fmla="*/ 183972 h 223400"/>
              <a:gd name="connsiteX107" fmla="*/ 24255 w 223400"/>
              <a:gd name="connsiteY107" fmla="*/ 166347 h 223400"/>
              <a:gd name="connsiteX108" fmla="*/ 36366 w 223400"/>
              <a:gd name="connsiteY108" fmla="*/ 148175 h 223400"/>
              <a:gd name="connsiteX109" fmla="*/ 32622 w 223400"/>
              <a:gd name="connsiteY109" fmla="*/ 139176 h 223400"/>
              <a:gd name="connsiteX110" fmla="*/ 11222 w 223400"/>
              <a:gd name="connsiteY110" fmla="*/ 134894 h 223400"/>
              <a:gd name="connsiteX111" fmla="*/ 0 w 223400"/>
              <a:gd name="connsiteY111" fmla="*/ 121200 h 223400"/>
              <a:gd name="connsiteX112" fmla="*/ 0 w 223400"/>
              <a:gd name="connsiteY112" fmla="*/ 102210 h 223400"/>
              <a:gd name="connsiteX113" fmla="*/ 11222 w 223400"/>
              <a:gd name="connsiteY113" fmla="*/ 88516 h 223400"/>
              <a:gd name="connsiteX114" fmla="*/ 32622 w 223400"/>
              <a:gd name="connsiteY114" fmla="*/ 84234 h 223400"/>
              <a:gd name="connsiteX115" fmla="*/ 36366 w 223400"/>
              <a:gd name="connsiteY115" fmla="*/ 75225 h 223400"/>
              <a:gd name="connsiteX116" fmla="*/ 24255 w 223400"/>
              <a:gd name="connsiteY116" fmla="*/ 57052 h 223400"/>
              <a:gd name="connsiteX117" fmla="*/ 26003 w 223400"/>
              <a:gd name="connsiteY117" fmla="*/ 39438 h 223400"/>
              <a:gd name="connsiteX118" fmla="*/ 39428 w 223400"/>
              <a:gd name="connsiteY118" fmla="*/ 26003 h 223400"/>
              <a:gd name="connsiteX119" fmla="*/ 49305 w 223400"/>
              <a:gd name="connsiteY119" fmla="*/ 21907 h 223400"/>
              <a:gd name="connsiteX120" fmla="*/ 57052 w 223400"/>
              <a:gd name="connsiteY120" fmla="*/ 24255 h 223400"/>
              <a:gd name="connsiteX121" fmla="*/ 75225 w 223400"/>
              <a:gd name="connsiteY121" fmla="*/ 36366 h 223400"/>
              <a:gd name="connsiteX122" fmla="*/ 84224 w 223400"/>
              <a:gd name="connsiteY122" fmla="*/ 32632 h 223400"/>
              <a:gd name="connsiteX123" fmla="*/ 88506 w 223400"/>
              <a:gd name="connsiteY123" fmla="*/ 11222 h 223400"/>
              <a:gd name="connsiteX124" fmla="*/ 102200 w 223400"/>
              <a:gd name="connsiteY124" fmla="*/ 0 h 22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23400" h="223400">
                <a:moveTo>
                  <a:pt x="111705" y="90653"/>
                </a:moveTo>
                <a:cubicBezTo>
                  <a:pt x="100082" y="90653"/>
                  <a:pt x="90650" y="100084"/>
                  <a:pt x="90650" y="111705"/>
                </a:cubicBezTo>
                <a:cubicBezTo>
                  <a:pt x="90650" y="123325"/>
                  <a:pt x="100082" y="132757"/>
                  <a:pt x="111705" y="132757"/>
                </a:cubicBezTo>
                <a:cubicBezTo>
                  <a:pt x="123325" y="132757"/>
                  <a:pt x="132754" y="123325"/>
                  <a:pt x="132754" y="111705"/>
                </a:cubicBezTo>
                <a:cubicBezTo>
                  <a:pt x="132754" y="100084"/>
                  <a:pt x="123325" y="90653"/>
                  <a:pt x="111705" y="90653"/>
                </a:cubicBezTo>
                <a:close/>
                <a:moveTo>
                  <a:pt x="111705" y="83635"/>
                </a:moveTo>
                <a:cubicBezTo>
                  <a:pt x="127205" y="83635"/>
                  <a:pt x="139774" y="96196"/>
                  <a:pt x="139774" y="111705"/>
                </a:cubicBezTo>
                <a:cubicBezTo>
                  <a:pt x="139774" y="127210"/>
                  <a:pt x="127205" y="139772"/>
                  <a:pt x="111705" y="139772"/>
                </a:cubicBezTo>
                <a:cubicBezTo>
                  <a:pt x="96188" y="139772"/>
                  <a:pt x="83635" y="127210"/>
                  <a:pt x="83635" y="111705"/>
                </a:cubicBezTo>
                <a:cubicBezTo>
                  <a:pt x="83635" y="96196"/>
                  <a:pt x="96188" y="83635"/>
                  <a:pt x="111705" y="83635"/>
                </a:cubicBezTo>
                <a:close/>
                <a:moveTo>
                  <a:pt x="111896" y="68737"/>
                </a:moveTo>
                <a:cubicBezTo>
                  <a:pt x="88269" y="68737"/>
                  <a:pt x="69124" y="87896"/>
                  <a:pt x="69124" y="111514"/>
                </a:cubicBezTo>
                <a:cubicBezTo>
                  <a:pt x="69124" y="135127"/>
                  <a:pt x="88269" y="154287"/>
                  <a:pt x="111896" y="154287"/>
                </a:cubicBezTo>
                <a:cubicBezTo>
                  <a:pt x="135505" y="154287"/>
                  <a:pt x="154669" y="135127"/>
                  <a:pt x="154669" y="111514"/>
                </a:cubicBezTo>
                <a:cubicBezTo>
                  <a:pt x="154669" y="87896"/>
                  <a:pt x="135505" y="68737"/>
                  <a:pt x="111896" y="68737"/>
                </a:cubicBezTo>
                <a:close/>
                <a:moveTo>
                  <a:pt x="111896" y="62631"/>
                </a:moveTo>
                <a:cubicBezTo>
                  <a:pt x="138886" y="62631"/>
                  <a:pt x="160775" y="84520"/>
                  <a:pt x="160775" y="111514"/>
                </a:cubicBezTo>
                <a:cubicBezTo>
                  <a:pt x="160775" y="138504"/>
                  <a:pt x="138886" y="160397"/>
                  <a:pt x="111896" y="160397"/>
                </a:cubicBezTo>
                <a:cubicBezTo>
                  <a:pt x="84902" y="160397"/>
                  <a:pt x="63013" y="138504"/>
                  <a:pt x="63013" y="111514"/>
                </a:cubicBezTo>
                <a:cubicBezTo>
                  <a:pt x="63013" y="84520"/>
                  <a:pt x="84902" y="62631"/>
                  <a:pt x="111896" y="62631"/>
                </a:cubicBezTo>
                <a:close/>
                <a:moveTo>
                  <a:pt x="102200" y="13963"/>
                </a:moveTo>
                <a:lnTo>
                  <a:pt x="97918" y="35373"/>
                </a:lnTo>
                <a:cubicBezTo>
                  <a:pt x="96946" y="40214"/>
                  <a:pt x="93491" y="44186"/>
                  <a:pt x="88806" y="45820"/>
                </a:cubicBezTo>
                <a:cubicBezTo>
                  <a:pt x="86230" y="46720"/>
                  <a:pt x="83727" y="47775"/>
                  <a:pt x="81307" y="48943"/>
                </a:cubicBezTo>
                <a:cubicBezTo>
                  <a:pt x="79373" y="49874"/>
                  <a:pt x="77304" y="50329"/>
                  <a:pt x="75225" y="50329"/>
                </a:cubicBezTo>
                <a:cubicBezTo>
                  <a:pt x="72515" y="50329"/>
                  <a:pt x="69816" y="49543"/>
                  <a:pt x="67489" y="47982"/>
                </a:cubicBezTo>
                <a:lnTo>
                  <a:pt x="49305" y="35870"/>
                </a:lnTo>
                <a:lnTo>
                  <a:pt x="35870" y="49305"/>
                </a:lnTo>
                <a:lnTo>
                  <a:pt x="47982" y="67478"/>
                </a:lnTo>
                <a:cubicBezTo>
                  <a:pt x="50733" y="71605"/>
                  <a:pt x="51095" y="76859"/>
                  <a:pt x="48933" y="81317"/>
                </a:cubicBezTo>
                <a:cubicBezTo>
                  <a:pt x="47754" y="83738"/>
                  <a:pt x="46709" y="86241"/>
                  <a:pt x="45810" y="88826"/>
                </a:cubicBezTo>
                <a:cubicBezTo>
                  <a:pt x="44196" y="93491"/>
                  <a:pt x="40214" y="96956"/>
                  <a:pt x="35363" y="97928"/>
                </a:cubicBezTo>
                <a:lnTo>
                  <a:pt x="13953" y="102210"/>
                </a:lnTo>
                <a:lnTo>
                  <a:pt x="13963" y="121200"/>
                </a:lnTo>
                <a:lnTo>
                  <a:pt x="35363" y="125492"/>
                </a:lnTo>
                <a:cubicBezTo>
                  <a:pt x="40214" y="126465"/>
                  <a:pt x="44196" y="129919"/>
                  <a:pt x="45810" y="134594"/>
                </a:cubicBezTo>
                <a:cubicBezTo>
                  <a:pt x="46709" y="137180"/>
                  <a:pt x="47764" y="139673"/>
                  <a:pt x="48943" y="142093"/>
                </a:cubicBezTo>
                <a:cubicBezTo>
                  <a:pt x="51084" y="146551"/>
                  <a:pt x="50722" y="151805"/>
                  <a:pt x="47982" y="155922"/>
                </a:cubicBezTo>
                <a:lnTo>
                  <a:pt x="35870" y="174105"/>
                </a:lnTo>
                <a:lnTo>
                  <a:pt x="49305" y="187540"/>
                </a:lnTo>
                <a:lnTo>
                  <a:pt x="67489" y="175418"/>
                </a:lnTo>
                <a:cubicBezTo>
                  <a:pt x="69816" y="173867"/>
                  <a:pt x="72515" y="173070"/>
                  <a:pt x="75225" y="173070"/>
                </a:cubicBezTo>
                <a:cubicBezTo>
                  <a:pt x="77304" y="173070"/>
                  <a:pt x="79383" y="173536"/>
                  <a:pt x="81307" y="174477"/>
                </a:cubicBezTo>
                <a:cubicBezTo>
                  <a:pt x="83738" y="175656"/>
                  <a:pt x="86251" y="176691"/>
                  <a:pt x="88826" y="177590"/>
                </a:cubicBezTo>
                <a:cubicBezTo>
                  <a:pt x="93491" y="179214"/>
                  <a:pt x="96946" y="183196"/>
                  <a:pt x="97918" y="188037"/>
                </a:cubicBezTo>
                <a:lnTo>
                  <a:pt x="102200" y="209437"/>
                </a:lnTo>
                <a:lnTo>
                  <a:pt x="121190" y="209437"/>
                </a:lnTo>
                <a:lnTo>
                  <a:pt x="125492" y="188037"/>
                </a:lnTo>
                <a:cubicBezTo>
                  <a:pt x="126454" y="183196"/>
                  <a:pt x="129919" y="179214"/>
                  <a:pt x="134584" y="177590"/>
                </a:cubicBezTo>
                <a:cubicBezTo>
                  <a:pt x="137170" y="176691"/>
                  <a:pt x="139673" y="175636"/>
                  <a:pt x="142093" y="174467"/>
                </a:cubicBezTo>
                <a:cubicBezTo>
                  <a:pt x="144017" y="173536"/>
                  <a:pt x="146106" y="173070"/>
                  <a:pt x="148175" y="173070"/>
                </a:cubicBezTo>
                <a:cubicBezTo>
                  <a:pt x="150895" y="173070"/>
                  <a:pt x="153595" y="173867"/>
                  <a:pt x="155922" y="175418"/>
                </a:cubicBezTo>
                <a:lnTo>
                  <a:pt x="174094" y="187540"/>
                </a:lnTo>
                <a:lnTo>
                  <a:pt x="187530" y="174105"/>
                </a:lnTo>
                <a:lnTo>
                  <a:pt x="175408" y="155922"/>
                </a:lnTo>
                <a:cubicBezTo>
                  <a:pt x="172667" y="151805"/>
                  <a:pt x="172295" y="146551"/>
                  <a:pt x="174467" y="142093"/>
                </a:cubicBezTo>
                <a:cubicBezTo>
                  <a:pt x="175636" y="139662"/>
                  <a:pt x="176691" y="137159"/>
                  <a:pt x="177590" y="134584"/>
                </a:cubicBezTo>
                <a:cubicBezTo>
                  <a:pt x="179214" y="129919"/>
                  <a:pt x="183176" y="126454"/>
                  <a:pt x="188037" y="125482"/>
                </a:cubicBezTo>
                <a:cubicBezTo>
                  <a:pt x="188037" y="125482"/>
                  <a:pt x="209447" y="121200"/>
                  <a:pt x="209447" y="121200"/>
                </a:cubicBezTo>
                <a:lnTo>
                  <a:pt x="209426" y="102210"/>
                </a:lnTo>
                <a:lnTo>
                  <a:pt x="188037" y="97918"/>
                </a:lnTo>
                <a:cubicBezTo>
                  <a:pt x="183176" y="96946"/>
                  <a:pt x="179214" y="93491"/>
                  <a:pt x="177590" y="88816"/>
                </a:cubicBezTo>
                <a:cubicBezTo>
                  <a:pt x="176691" y="86230"/>
                  <a:pt x="175625" y="83738"/>
                  <a:pt x="174456" y="81307"/>
                </a:cubicBezTo>
                <a:cubicBezTo>
                  <a:pt x="172315" y="76859"/>
                  <a:pt x="172667" y="71605"/>
                  <a:pt x="175408" y="67478"/>
                </a:cubicBezTo>
                <a:lnTo>
                  <a:pt x="187530" y="49305"/>
                </a:lnTo>
                <a:lnTo>
                  <a:pt x="174094" y="35870"/>
                </a:lnTo>
                <a:lnTo>
                  <a:pt x="155922" y="47982"/>
                </a:lnTo>
                <a:cubicBezTo>
                  <a:pt x="153595" y="49543"/>
                  <a:pt x="150895" y="50329"/>
                  <a:pt x="148175" y="50329"/>
                </a:cubicBezTo>
                <a:cubicBezTo>
                  <a:pt x="146096" y="50329"/>
                  <a:pt x="144017" y="49874"/>
                  <a:pt x="142083" y="48933"/>
                </a:cubicBezTo>
                <a:cubicBezTo>
                  <a:pt x="139652" y="47754"/>
                  <a:pt x="137159" y="46720"/>
                  <a:pt x="134584" y="45820"/>
                </a:cubicBezTo>
                <a:cubicBezTo>
                  <a:pt x="129909" y="44186"/>
                  <a:pt x="126444" y="40214"/>
                  <a:pt x="125472" y="35373"/>
                </a:cubicBezTo>
                <a:lnTo>
                  <a:pt x="121190" y="13963"/>
                </a:lnTo>
                <a:close/>
                <a:moveTo>
                  <a:pt x="102200" y="0"/>
                </a:moveTo>
                <a:lnTo>
                  <a:pt x="121190" y="0"/>
                </a:lnTo>
                <a:cubicBezTo>
                  <a:pt x="127851" y="0"/>
                  <a:pt x="133591" y="4696"/>
                  <a:pt x="134884" y="11222"/>
                </a:cubicBezTo>
                <a:lnTo>
                  <a:pt x="139166" y="32632"/>
                </a:lnTo>
                <a:cubicBezTo>
                  <a:pt x="142259" y="33698"/>
                  <a:pt x="145258" y="34960"/>
                  <a:pt x="148175" y="36366"/>
                </a:cubicBezTo>
                <a:lnTo>
                  <a:pt x="166358" y="24255"/>
                </a:lnTo>
                <a:cubicBezTo>
                  <a:pt x="168716" y="22682"/>
                  <a:pt x="171416" y="21907"/>
                  <a:pt x="174084" y="21907"/>
                </a:cubicBezTo>
                <a:cubicBezTo>
                  <a:pt x="177704" y="21907"/>
                  <a:pt x="181273" y="23303"/>
                  <a:pt x="183972" y="26003"/>
                </a:cubicBezTo>
                <a:lnTo>
                  <a:pt x="197397" y="39438"/>
                </a:lnTo>
                <a:cubicBezTo>
                  <a:pt x="202103" y="44144"/>
                  <a:pt x="202838" y="51509"/>
                  <a:pt x="199145" y="57052"/>
                </a:cubicBezTo>
                <a:lnTo>
                  <a:pt x="187023" y="75225"/>
                </a:lnTo>
                <a:cubicBezTo>
                  <a:pt x="188430" y="78132"/>
                  <a:pt x="189702" y="81131"/>
                  <a:pt x="190778" y="84224"/>
                </a:cubicBezTo>
                <a:lnTo>
                  <a:pt x="212167" y="88516"/>
                </a:lnTo>
                <a:cubicBezTo>
                  <a:pt x="218704" y="89819"/>
                  <a:pt x="223400" y="95549"/>
                  <a:pt x="223400" y="102210"/>
                </a:cubicBezTo>
                <a:lnTo>
                  <a:pt x="223400" y="121200"/>
                </a:lnTo>
                <a:cubicBezTo>
                  <a:pt x="223400" y="127851"/>
                  <a:pt x="218704" y="133591"/>
                  <a:pt x="212167" y="134894"/>
                </a:cubicBezTo>
                <a:lnTo>
                  <a:pt x="190778" y="139176"/>
                </a:lnTo>
                <a:cubicBezTo>
                  <a:pt x="189702" y="142269"/>
                  <a:pt x="188440" y="145268"/>
                  <a:pt x="187023" y="148175"/>
                </a:cubicBezTo>
                <a:lnTo>
                  <a:pt x="199145" y="166347"/>
                </a:lnTo>
                <a:cubicBezTo>
                  <a:pt x="202838" y="171891"/>
                  <a:pt x="202103" y="179266"/>
                  <a:pt x="197397" y="183972"/>
                </a:cubicBezTo>
                <a:lnTo>
                  <a:pt x="183972" y="197408"/>
                </a:lnTo>
                <a:cubicBezTo>
                  <a:pt x="181273" y="200097"/>
                  <a:pt x="177704" y="201504"/>
                  <a:pt x="174084" y="201504"/>
                </a:cubicBezTo>
                <a:cubicBezTo>
                  <a:pt x="171416" y="201504"/>
                  <a:pt x="168716" y="200717"/>
                  <a:pt x="166358" y="199145"/>
                </a:cubicBezTo>
                <a:lnTo>
                  <a:pt x="148175" y="187034"/>
                </a:lnTo>
                <a:cubicBezTo>
                  <a:pt x="145279" y="188440"/>
                  <a:pt x="142269" y="189702"/>
                  <a:pt x="139176" y="190778"/>
                </a:cubicBezTo>
                <a:lnTo>
                  <a:pt x="134884" y="212178"/>
                </a:lnTo>
                <a:cubicBezTo>
                  <a:pt x="133591" y="218714"/>
                  <a:pt x="127851" y="223400"/>
                  <a:pt x="121190" y="223400"/>
                </a:cubicBezTo>
                <a:lnTo>
                  <a:pt x="102200" y="223400"/>
                </a:lnTo>
                <a:cubicBezTo>
                  <a:pt x="95549" y="223400"/>
                  <a:pt x="89819" y="218714"/>
                  <a:pt x="88506" y="212178"/>
                </a:cubicBezTo>
                <a:lnTo>
                  <a:pt x="84224" y="190778"/>
                </a:lnTo>
                <a:cubicBezTo>
                  <a:pt x="81121" y="189702"/>
                  <a:pt x="78132" y="188451"/>
                  <a:pt x="75225" y="187034"/>
                </a:cubicBezTo>
                <a:lnTo>
                  <a:pt x="57052" y="199145"/>
                </a:lnTo>
                <a:cubicBezTo>
                  <a:pt x="54684" y="200717"/>
                  <a:pt x="51984" y="201504"/>
                  <a:pt x="49305" y="201504"/>
                </a:cubicBezTo>
                <a:cubicBezTo>
                  <a:pt x="45706" y="201504"/>
                  <a:pt x="42127" y="200097"/>
                  <a:pt x="39428" y="197408"/>
                </a:cubicBezTo>
                <a:lnTo>
                  <a:pt x="26003" y="183972"/>
                </a:lnTo>
                <a:cubicBezTo>
                  <a:pt x="21296" y="179266"/>
                  <a:pt x="20562" y="171891"/>
                  <a:pt x="24255" y="166347"/>
                </a:cubicBezTo>
                <a:lnTo>
                  <a:pt x="36366" y="148175"/>
                </a:lnTo>
                <a:cubicBezTo>
                  <a:pt x="34960" y="145279"/>
                  <a:pt x="33698" y="142269"/>
                  <a:pt x="32622" y="139176"/>
                </a:cubicBezTo>
                <a:lnTo>
                  <a:pt x="11222" y="134894"/>
                </a:lnTo>
                <a:cubicBezTo>
                  <a:pt x="4696" y="133591"/>
                  <a:pt x="0" y="127851"/>
                  <a:pt x="0" y="121200"/>
                </a:cubicBezTo>
                <a:lnTo>
                  <a:pt x="0" y="102210"/>
                </a:lnTo>
                <a:cubicBezTo>
                  <a:pt x="0" y="95549"/>
                  <a:pt x="4696" y="89819"/>
                  <a:pt x="11222" y="88516"/>
                </a:cubicBezTo>
                <a:lnTo>
                  <a:pt x="32622" y="84234"/>
                </a:lnTo>
                <a:cubicBezTo>
                  <a:pt x="33698" y="81131"/>
                  <a:pt x="34960" y="78142"/>
                  <a:pt x="36366" y="75225"/>
                </a:cubicBezTo>
                <a:lnTo>
                  <a:pt x="24255" y="57052"/>
                </a:lnTo>
                <a:cubicBezTo>
                  <a:pt x="20562" y="51509"/>
                  <a:pt x="21296" y="44144"/>
                  <a:pt x="26003" y="39438"/>
                </a:cubicBezTo>
                <a:lnTo>
                  <a:pt x="39428" y="26003"/>
                </a:lnTo>
                <a:cubicBezTo>
                  <a:pt x="42127" y="23303"/>
                  <a:pt x="45706" y="21907"/>
                  <a:pt x="49305" y="21907"/>
                </a:cubicBezTo>
                <a:cubicBezTo>
                  <a:pt x="51984" y="21907"/>
                  <a:pt x="54684" y="22682"/>
                  <a:pt x="57052" y="24255"/>
                </a:cubicBezTo>
                <a:lnTo>
                  <a:pt x="75225" y="36366"/>
                </a:lnTo>
                <a:cubicBezTo>
                  <a:pt x="78132" y="34970"/>
                  <a:pt x="81121" y="33698"/>
                  <a:pt x="84224" y="32632"/>
                </a:cubicBezTo>
                <a:lnTo>
                  <a:pt x="88506" y="11222"/>
                </a:lnTo>
                <a:cubicBezTo>
                  <a:pt x="89819" y="4696"/>
                  <a:pt x="95549" y="0"/>
                  <a:pt x="102200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  <a:effectLst/>
        </p:spPr>
        <p:txBody>
          <a:bodyPr wrap="square" lIns="19050" tIns="19050" rIns="19050" bIns="19050" anchor="ctr">
            <a:noAutofit/>
          </a:bodyPr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225" name="Rectangle 93"/>
          <p:cNvSpPr/>
          <p:nvPr/>
        </p:nvSpPr>
        <p:spPr>
          <a:xfrm>
            <a:off x="4223657" y="6008210"/>
            <a:ext cx="3744686" cy="53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利他甄选超级合伙人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227" name="PA_AutoShape 112"/>
          <p:cNvSpPr/>
          <p:nvPr>
            <p:custDataLst>
              <p:tags r:id="rId1"/>
            </p:custDataLst>
          </p:nvPr>
        </p:nvSpPr>
        <p:spPr bwMode="auto">
          <a:xfrm>
            <a:off x="5813819" y="5205706"/>
            <a:ext cx="564362" cy="56532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rgbClr val="3E6FD1"/>
          </a:solidFill>
          <a:ln>
            <a:noFill/>
          </a:ln>
          <a:effectLst>
            <a:outerShdw blurRad="127000" dir="18900000" sy="23000" kx="-1200000" algn="bl" rotWithShape="0">
              <a:prstClr val="black">
                <a:alpha val="40000"/>
              </a:prstClr>
            </a:outerShdw>
            <a:reflection blurRad="6350" stA="40000" endPos="55000" dir="5400000" sy="-100000" algn="bl" rotWithShape="0"/>
          </a:effec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62" name="PA_任意多边形 61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5998327" y="1965272"/>
            <a:ext cx="195347" cy="223200"/>
          </a:xfrm>
          <a:custGeom>
            <a:avLst/>
            <a:gdLst>
              <a:gd name="connsiteX0" fmla="*/ 333771 w 406381"/>
              <a:gd name="connsiteY0" fmla="*/ 362743 h 464323"/>
              <a:gd name="connsiteX1" fmla="*/ 348456 w 406381"/>
              <a:gd name="connsiteY1" fmla="*/ 377031 h 464323"/>
              <a:gd name="connsiteX2" fmla="*/ 333771 w 406381"/>
              <a:gd name="connsiteY2" fmla="*/ 391317 h 464323"/>
              <a:gd name="connsiteX3" fmla="*/ 319087 w 406381"/>
              <a:gd name="connsiteY3" fmla="*/ 377031 h 464323"/>
              <a:gd name="connsiteX4" fmla="*/ 333771 w 406381"/>
              <a:gd name="connsiteY4" fmla="*/ 362743 h 464323"/>
              <a:gd name="connsiteX5" fmla="*/ 29012 w 406381"/>
              <a:gd name="connsiteY5" fmla="*/ 315797 h 464323"/>
              <a:gd name="connsiteX6" fmla="*/ 29012 w 406381"/>
              <a:gd name="connsiteY6" fmla="*/ 370014 h 464323"/>
              <a:gd name="connsiteX7" fmla="*/ 203200 w 406381"/>
              <a:gd name="connsiteY7" fmla="*/ 435301 h 464323"/>
              <a:gd name="connsiteX8" fmla="*/ 377369 w 406381"/>
              <a:gd name="connsiteY8" fmla="*/ 370014 h 464323"/>
              <a:gd name="connsiteX9" fmla="*/ 377369 w 406381"/>
              <a:gd name="connsiteY9" fmla="*/ 315797 h 464323"/>
              <a:gd name="connsiteX10" fmla="*/ 203200 w 406381"/>
              <a:gd name="connsiteY10" fmla="*/ 362769 h 464323"/>
              <a:gd name="connsiteX11" fmla="*/ 29012 w 406381"/>
              <a:gd name="connsiteY11" fmla="*/ 315797 h 464323"/>
              <a:gd name="connsiteX12" fmla="*/ 333771 w 406381"/>
              <a:gd name="connsiteY12" fmla="*/ 275431 h 464323"/>
              <a:gd name="connsiteX13" fmla="*/ 348456 w 406381"/>
              <a:gd name="connsiteY13" fmla="*/ 290116 h 464323"/>
              <a:gd name="connsiteX14" fmla="*/ 333771 w 406381"/>
              <a:gd name="connsiteY14" fmla="*/ 304799 h 464323"/>
              <a:gd name="connsiteX15" fmla="*/ 319087 w 406381"/>
              <a:gd name="connsiteY15" fmla="*/ 290116 h 464323"/>
              <a:gd name="connsiteX16" fmla="*/ 333771 w 406381"/>
              <a:gd name="connsiteY16" fmla="*/ 275431 h 464323"/>
              <a:gd name="connsiteX17" fmla="*/ 29012 w 406381"/>
              <a:gd name="connsiteY17" fmla="*/ 228733 h 464323"/>
              <a:gd name="connsiteX18" fmla="*/ 29012 w 406381"/>
              <a:gd name="connsiteY18" fmla="*/ 282949 h 464323"/>
              <a:gd name="connsiteX19" fmla="*/ 29069 w 406381"/>
              <a:gd name="connsiteY19" fmla="*/ 282949 h 464323"/>
              <a:gd name="connsiteX20" fmla="*/ 29012 w 406381"/>
              <a:gd name="connsiteY20" fmla="*/ 283400 h 464323"/>
              <a:gd name="connsiteX21" fmla="*/ 203200 w 406381"/>
              <a:gd name="connsiteY21" fmla="*/ 348258 h 464323"/>
              <a:gd name="connsiteX22" fmla="*/ 377369 w 406381"/>
              <a:gd name="connsiteY22" fmla="*/ 283400 h 464323"/>
              <a:gd name="connsiteX23" fmla="*/ 377312 w 406381"/>
              <a:gd name="connsiteY23" fmla="*/ 282949 h 464323"/>
              <a:gd name="connsiteX24" fmla="*/ 377369 w 406381"/>
              <a:gd name="connsiteY24" fmla="*/ 282949 h 464323"/>
              <a:gd name="connsiteX25" fmla="*/ 377369 w 406381"/>
              <a:gd name="connsiteY25" fmla="*/ 228733 h 464323"/>
              <a:gd name="connsiteX26" fmla="*/ 203200 w 406381"/>
              <a:gd name="connsiteY26" fmla="*/ 275704 h 464323"/>
              <a:gd name="connsiteX27" fmla="*/ 29012 w 406381"/>
              <a:gd name="connsiteY27" fmla="*/ 228733 h 464323"/>
              <a:gd name="connsiteX28" fmla="*/ 333771 w 406381"/>
              <a:gd name="connsiteY28" fmla="*/ 188118 h 464323"/>
              <a:gd name="connsiteX29" fmla="*/ 348456 w 406381"/>
              <a:gd name="connsiteY29" fmla="*/ 202803 h 464323"/>
              <a:gd name="connsiteX30" fmla="*/ 333771 w 406381"/>
              <a:gd name="connsiteY30" fmla="*/ 217486 h 464323"/>
              <a:gd name="connsiteX31" fmla="*/ 319087 w 406381"/>
              <a:gd name="connsiteY31" fmla="*/ 202803 h 464323"/>
              <a:gd name="connsiteX32" fmla="*/ 333771 w 406381"/>
              <a:gd name="connsiteY32" fmla="*/ 188118 h 464323"/>
              <a:gd name="connsiteX33" fmla="*/ 29012 w 406381"/>
              <a:gd name="connsiteY33" fmla="*/ 146032 h 464323"/>
              <a:gd name="connsiteX34" fmla="*/ 29012 w 406381"/>
              <a:gd name="connsiteY34" fmla="*/ 195885 h 464323"/>
              <a:gd name="connsiteX35" fmla="*/ 29069 w 406381"/>
              <a:gd name="connsiteY35" fmla="*/ 195885 h 464323"/>
              <a:gd name="connsiteX36" fmla="*/ 29012 w 406381"/>
              <a:gd name="connsiteY36" fmla="*/ 196336 h 464323"/>
              <a:gd name="connsiteX37" fmla="*/ 203200 w 406381"/>
              <a:gd name="connsiteY37" fmla="*/ 261194 h 464323"/>
              <a:gd name="connsiteX38" fmla="*/ 377369 w 406381"/>
              <a:gd name="connsiteY38" fmla="*/ 196336 h 464323"/>
              <a:gd name="connsiteX39" fmla="*/ 377312 w 406381"/>
              <a:gd name="connsiteY39" fmla="*/ 195885 h 464323"/>
              <a:gd name="connsiteX40" fmla="*/ 377369 w 406381"/>
              <a:gd name="connsiteY40" fmla="*/ 195885 h 464323"/>
              <a:gd name="connsiteX41" fmla="*/ 377369 w 406381"/>
              <a:gd name="connsiteY41" fmla="*/ 146032 h 464323"/>
              <a:gd name="connsiteX42" fmla="*/ 203200 w 406381"/>
              <a:gd name="connsiteY42" fmla="*/ 188618 h 464323"/>
              <a:gd name="connsiteX43" fmla="*/ 29012 w 406381"/>
              <a:gd name="connsiteY43" fmla="*/ 146032 h 464323"/>
              <a:gd name="connsiteX44" fmla="*/ 203200 w 406381"/>
              <a:gd name="connsiteY44" fmla="*/ 29021 h 464323"/>
              <a:gd name="connsiteX45" fmla="*/ 29012 w 406381"/>
              <a:gd name="connsiteY45" fmla="*/ 94309 h 464323"/>
              <a:gd name="connsiteX46" fmla="*/ 203200 w 406381"/>
              <a:gd name="connsiteY46" fmla="*/ 159618 h 464323"/>
              <a:gd name="connsiteX47" fmla="*/ 377369 w 406381"/>
              <a:gd name="connsiteY47" fmla="*/ 94309 h 464323"/>
              <a:gd name="connsiteX48" fmla="*/ 203200 w 406381"/>
              <a:gd name="connsiteY48" fmla="*/ 29021 h 464323"/>
              <a:gd name="connsiteX49" fmla="*/ 203200 w 406381"/>
              <a:gd name="connsiteY49" fmla="*/ 0 h 464323"/>
              <a:gd name="connsiteX50" fmla="*/ 406381 w 406381"/>
              <a:gd name="connsiteY50" fmla="*/ 94309 h 464323"/>
              <a:gd name="connsiteX51" fmla="*/ 406381 w 406381"/>
              <a:gd name="connsiteY51" fmla="*/ 370014 h 464323"/>
              <a:gd name="connsiteX52" fmla="*/ 203200 w 406381"/>
              <a:gd name="connsiteY52" fmla="*/ 464323 h 464323"/>
              <a:gd name="connsiteX53" fmla="*/ 0 w 406381"/>
              <a:gd name="connsiteY53" fmla="*/ 370014 h 464323"/>
              <a:gd name="connsiteX54" fmla="*/ 0 w 406381"/>
              <a:gd name="connsiteY54" fmla="*/ 94309 h 464323"/>
              <a:gd name="connsiteX55" fmla="*/ 203200 w 406381"/>
              <a:gd name="connsiteY55" fmla="*/ 0 h 46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06381" h="464323">
                <a:moveTo>
                  <a:pt x="333771" y="362743"/>
                </a:moveTo>
                <a:cubicBezTo>
                  <a:pt x="341887" y="362743"/>
                  <a:pt x="348456" y="369133"/>
                  <a:pt x="348456" y="377031"/>
                </a:cubicBezTo>
                <a:cubicBezTo>
                  <a:pt x="348456" y="384927"/>
                  <a:pt x="341887" y="391317"/>
                  <a:pt x="333771" y="391317"/>
                </a:cubicBezTo>
                <a:cubicBezTo>
                  <a:pt x="325654" y="391317"/>
                  <a:pt x="319087" y="384927"/>
                  <a:pt x="319087" y="377031"/>
                </a:cubicBezTo>
                <a:cubicBezTo>
                  <a:pt x="319087" y="369133"/>
                  <a:pt x="325654" y="362743"/>
                  <a:pt x="333771" y="362743"/>
                </a:cubicBezTo>
                <a:close/>
                <a:moveTo>
                  <a:pt x="29012" y="315797"/>
                </a:moveTo>
                <a:lnTo>
                  <a:pt x="29012" y="370014"/>
                </a:lnTo>
                <a:cubicBezTo>
                  <a:pt x="29012" y="406065"/>
                  <a:pt x="107000" y="435301"/>
                  <a:pt x="203200" y="435301"/>
                </a:cubicBezTo>
                <a:cubicBezTo>
                  <a:pt x="299381" y="435301"/>
                  <a:pt x="377369" y="406065"/>
                  <a:pt x="377369" y="370014"/>
                </a:cubicBezTo>
                <a:cubicBezTo>
                  <a:pt x="377369" y="370014"/>
                  <a:pt x="377369" y="315797"/>
                  <a:pt x="377369" y="315797"/>
                </a:cubicBezTo>
                <a:cubicBezTo>
                  <a:pt x="347378" y="346689"/>
                  <a:pt x="275016" y="362769"/>
                  <a:pt x="203200" y="362769"/>
                </a:cubicBezTo>
                <a:cubicBezTo>
                  <a:pt x="131365" y="362769"/>
                  <a:pt x="59003" y="346689"/>
                  <a:pt x="29012" y="315797"/>
                </a:cubicBezTo>
                <a:close/>
                <a:moveTo>
                  <a:pt x="333771" y="275431"/>
                </a:moveTo>
                <a:cubicBezTo>
                  <a:pt x="341887" y="275431"/>
                  <a:pt x="348456" y="281998"/>
                  <a:pt x="348456" y="290116"/>
                </a:cubicBezTo>
                <a:cubicBezTo>
                  <a:pt x="348456" y="298232"/>
                  <a:pt x="341887" y="304799"/>
                  <a:pt x="333771" y="304799"/>
                </a:cubicBezTo>
                <a:cubicBezTo>
                  <a:pt x="325654" y="304799"/>
                  <a:pt x="319087" y="298232"/>
                  <a:pt x="319087" y="290116"/>
                </a:cubicBezTo>
                <a:cubicBezTo>
                  <a:pt x="319087" y="281998"/>
                  <a:pt x="325654" y="275431"/>
                  <a:pt x="333771" y="275431"/>
                </a:cubicBezTo>
                <a:close/>
                <a:moveTo>
                  <a:pt x="29012" y="228733"/>
                </a:moveTo>
                <a:lnTo>
                  <a:pt x="29012" y="282949"/>
                </a:lnTo>
                <a:lnTo>
                  <a:pt x="29069" y="282949"/>
                </a:lnTo>
                <a:cubicBezTo>
                  <a:pt x="29069" y="283099"/>
                  <a:pt x="29012" y="283271"/>
                  <a:pt x="29012" y="283400"/>
                </a:cubicBezTo>
                <a:cubicBezTo>
                  <a:pt x="29012" y="319237"/>
                  <a:pt x="107000" y="348258"/>
                  <a:pt x="203200" y="348258"/>
                </a:cubicBezTo>
                <a:cubicBezTo>
                  <a:pt x="299381" y="348258"/>
                  <a:pt x="377369" y="319237"/>
                  <a:pt x="377369" y="283400"/>
                </a:cubicBezTo>
                <a:cubicBezTo>
                  <a:pt x="377369" y="283271"/>
                  <a:pt x="377312" y="283099"/>
                  <a:pt x="377312" y="282949"/>
                </a:cubicBezTo>
                <a:lnTo>
                  <a:pt x="377369" y="282949"/>
                </a:lnTo>
                <a:cubicBezTo>
                  <a:pt x="377369" y="282949"/>
                  <a:pt x="377369" y="228733"/>
                  <a:pt x="377369" y="228733"/>
                </a:cubicBezTo>
                <a:cubicBezTo>
                  <a:pt x="347378" y="259624"/>
                  <a:pt x="275016" y="275704"/>
                  <a:pt x="203200" y="275704"/>
                </a:cubicBezTo>
                <a:cubicBezTo>
                  <a:pt x="131365" y="275704"/>
                  <a:pt x="59003" y="259624"/>
                  <a:pt x="29012" y="228733"/>
                </a:cubicBezTo>
                <a:close/>
                <a:moveTo>
                  <a:pt x="333771" y="188118"/>
                </a:moveTo>
                <a:cubicBezTo>
                  <a:pt x="341887" y="188118"/>
                  <a:pt x="348456" y="194685"/>
                  <a:pt x="348456" y="202803"/>
                </a:cubicBezTo>
                <a:cubicBezTo>
                  <a:pt x="348456" y="210919"/>
                  <a:pt x="341887" y="217486"/>
                  <a:pt x="333771" y="217486"/>
                </a:cubicBezTo>
                <a:cubicBezTo>
                  <a:pt x="325654" y="217486"/>
                  <a:pt x="319087" y="210919"/>
                  <a:pt x="319087" y="202803"/>
                </a:cubicBezTo>
                <a:cubicBezTo>
                  <a:pt x="319087" y="194685"/>
                  <a:pt x="325654" y="188118"/>
                  <a:pt x="333771" y="188118"/>
                </a:cubicBezTo>
                <a:close/>
                <a:moveTo>
                  <a:pt x="29012" y="146032"/>
                </a:moveTo>
                <a:lnTo>
                  <a:pt x="29012" y="195885"/>
                </a:lnTo>
                <a:lnTo>
                  <a:pt x="29069" y="195885"/>
                </a:lnTo>
                <a:cubicBezTo>
                  <a:pt x="29069" y="196035"/>
                  <a:pt x="29012" y="196207"/>
                  <a:pt x="29012" y="196336"/>
                </a:cubicBezTo>
                <a:cubicBezTo>
                  <a:pt x="29012" y="232172"/>
                  <a:pt x="107000" y="261194"/>
                  <a:pt x="203200" y="261194"/>
                </a:cubicBezTo>
                <a:cubicBezTo>
                  <a:pt x="299381" y="261194"/>
                  <a:pt x="377369" y="232172"/>
                  <a:pt x="377369" y="196336"/>
                </a:cubicBezTo>
                <a:cubicBezTo>
                  <a:pt x="377369" y="196207"/>
                  <a:pt x="377312" y="196035"/>
                  <a:pt x="377312" y="195885"/>
                </a:cubicBezTo>
                <a:lnTo>
                  <a:pt x="377369" y="195885"/>
                </a:lnTo>
                <a:cubicBezTo>
                  <a:pt x="377369" y="195885"/>
                  <a:pt x="377369" y="146032"/>
                  <a:pt x="377369" y="146032"/>
                </a:cubicBezTo>
                <a:cubicBezTo>
                  <a:pt x="339325" y="174989"/>
                  <a:pt x="269579" y="188618"/>
                  <a:pt x="203200" y="188618"/>
                </a:cubicBezTo>
                <a:cubicBezTo>
                  <a:pt x="136803" y="188618"/>
                  <a:pt x="67056" y="174989"/>
                  <a:pt x="29012" y="146032"/>
                </a:cubicBezTo>
                <a:close/>
                <a:moveTo>
                  <a:pt x="203200" y="29021"/>
                </a:moveTo>
                <a:cubicBezTo>
                  <a:pt x="107000" y="29021"/>
                  <a:pt x="29012" y="58236"/>
                  <a:pt x="29012" y="94309"/>
                </a:cubicBezTo>
                <a:cubicBezTo>
                  <a:pt x="29012" y="130360"/>
                  <a:pt x="107000" y="159618"/>
                  <a:pt x="203200" y="159618"/>
                </a:cubicBezTo>
                <a:cubicBezTo>
                  <a:pt x="299381" y="159618"/>
                  <a:pt x="377369" y="130360"/>
                  <a:pt x="377369" y="94309"/>
                </a:cubicBezTo>
                <a:cubicBezTo>
                  <a:pt x="377369" y="58236"/>
                  <a:pt x="299381" y="29021"/>
                  <a:pt x="203200" y="29021"/>
                </a:cubicBezTo>
                <a:close/>
                <a:moveTo>
                  <a:pt x="203200" y="0"/>
                </a:moveTo>
                <a:cubicBezTo>
                  <a:pt x="301056" y="0"/>
                  <a:pt x="406381" y="29494"/>
                  <a:pt x="406381" y="94309"/>
                </a:cubicBezTo>
                <a:lnTo>
                  <a:pt x="406381" y="370014"/>
                </a:lnTo>
                <a:cubicBezTo>
                  <a:pt x="406381" y="434807"/>
                  <a:pt x="301056" y="464323"/>
                  <a:pt x="203200" y="464323"/>
                </a:cubicBezTo>
                <a:cubicBezTo>
                  <a:pt x="105325" y="464323"/>
                  <a:pt x="0" y="434807"/>
                  <a:pt x="0" y="370014"/>
                </a:cubicBezTo>
                <a:lnTo>
                  <a:pt x="0" y="94309"/>
                </a:lnTo>
                <a:cubicBezTo>
                  <a:pt x="0" y="29494"/>
                  <a:pt x="105325" y="0"/>
                  <a:pt x="203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19050" tIns="19050" rIns="19050" bIns="19050" anchor="ctr">
            <a:noAutofit/>
          </a:bodyPr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64" name="PA_任意多边形 63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8423242" y="2929797"/>
            <a:ext cx="172882" cy="252000"/>
          </a:xfrm>
          <a:custGeom>
            <a:avLst/>
            <a:gdLst>
              <a:gd name="connsiteX0" fmla="*/ 192044 w 319088"/>
              <a:gd name="connsiteY0" fmla="*/ 410183 h 465117"/>
              <a:gd name="connsiteX1" fmla="*/ 130575 w 319088"/>
              <a:gd name="connsiteY1" fmla="*/ 417892 h 465117"/>
              <a:gd name="connsiteX2" fmla="*/ 159544 w 319088"/>
              <a:gd name="connsiteY2" fmla="*/ 436045 h 465117"/>
              <a:gd name="connsiteX3" fmla="*/ 192044 w 319088"/>
              <a:gd name="connsiteY3" fmla="*/ 410183 h 465117"/>
              <a:gd name="connsiteX4" fmla="*/ 206181 w 319088"/>
              <a:gd name="connsiteY4" fmla="*/ 364810 h 465117"/>
              <a:gd name="connsiteX5" fmla="*/ 116423 w 319088"/>
              <a:gd name="connsiteY5" fmla="*/ 376030 h 465117"/>
              <a:gd name="connsiteX6" fmla="*/ 116556 w 319088"/>
              <a:gd name="connsiteY6" fmla="*/ 376482 h 465117"/>
              <a:gd name="connsiteX7" fmla="*/ 125213 w 319088"/>
              <a:gd name="connsiteY7" fmla="*/ 404024 h 465117"/>
              <a:gd name="connsiteX8" fmla="*/ 197140 w 319088"/>
              <a:gd name="connsiteY8" fmla="*/ 395001 h 465117"/>
              <a:gd name="connsiteX9" fmla="*/ 202355 w 319088"/>
              <a:gd name="connsiteY9" fmla="*/ 377645 h 465117"/>
              <a:gd name="connsiteX10" fmla="*/ 206181 w 319088"/>
              <a:gd name="connsiteY10" fmla="*/ 364810 h 465117"/>
              <a:gd name="connsiteX11" fmla="*/ 103275 w 319088"/>
              <a:gd name="connsiteY11" fmla="*/ 334318 h 465117"/>
              <a:gd name="connsiteX12" fmla="*/ 112198 w 319088"/>
              <a:gd name="connsiteY12" fmla="*/ 362054 h 465117"/>
              <a:gd name="connsiteX13" fmla="*/ 210805 w 319088"/>
              <a:gd name="connsiteY13" fmla="*/ 349693 h 465117"/>
              <a:gd name="connsiteX14" fmla="*/ 215916 w 319088"/>
              <a:gd name="connsiteY14" fmla="*/ 334318 h 465117"/>
              <a:gd name="connsiteX15" fmla="*/ 159419 w 319088"/>
              <a:gd name="connsiteY15" fmla="*/ 73025 h 465117"/>
              <a:gd name="connsiteX16" fmla="*/ 166687 w 319088"/>
              <a:gd name="connsiteY16" fmla="*/ 80289 h 465117"/>
              <a:gd name="connsiteX17" fmla="*/ 159419 w 319088"/>
              <a:gd name="connsiteY17" fmla="*/ 87556 h 465117"/>
              <a:gd name="connsiteX18" fmla="*/ 86762 w 319088"/>
              <a:gd name="connsiteY18" fmla="*/ 160213 h 465117"/>
              <a:gd name="connsiteX19" fmla="*/ 79495 w 319088"/>
              <a:gd name="connsiteY19" fmla="*/ 167481 h 465117"/>
              <a:gd name="connsiteX20" fmla="*/ 72231 w 319088"/>
              <a:gd name="connsiteY20" fmla="*/ 160213 h 465117"/>
              <a:gd name="connsiteX21" fmla="*/ 159419 w 319088"/>
              <a:gd name="connsiteY21" fmla="*/ 73025 h 465117"/>
              <a:gd name="connsiteX22" fmla="*/ 159544 w 319088"/>
              <a:gd name="connsiteY22" fmla="*/ 29071 h 465117"/>
              <a:gd name="connsiteX23" fmla="*/ 28998 w 319088"/>
              <a:gd name="connsiteY23" fmla="*/ 159891 h 465117"/>
              <a:gd name="connsiteX24" fmla="*/ 67481 w 319088"/>
              <a:gd name="connsiteY24" fmla="*/ 258475 h 465117"/>
              <a:gd name="connsiteX25" fmla="*/ 91930 w 319088"/>
              <a:gd name="connsiteY25" fmla="*/ 305247 h 465117"/>
              <a:gd name="connsiteX26" fmla="*/ 227291 w 319088"/>
              <a:gd name="connsiteY26" fmla="*/ 305247 h 465117"/>
              <a:gd name="connsiteX27" fmla="*/ 251563 w 319088"/>
              <a:gd name="connsiteY27" fmla="*/ 258647 h 465117"/>
              <a:gd name="connsiteX28" fmla="*/ 290075 w 319088"/>
              <a:gd name="connsiteY28" fmla="*/ 159891 h 465117"/>
              <a:gd name="connsiteX29" fmla="*/ 159544 w 319088"/>
              <a:gd name="connsiteY29" fmla="*/ 29071 h 465117"/>
              <a:gd name="connsiteX30" fmla="*/ 159544 w 319088"/>
              <a:gd name="connsiteY30" fmla="*/ 0 h 465117"/>
              <a:gd name="connsiteX31" fmla="*/ 319088 w 319088"/>
              <a:gd name="connsiteY31" fmla="*/ 159891 h 465117"/>
              <a:gd name="connsiteX32" fmla="*/ 246112 w 319088"/>
              <a:gd name="connsiteY32" fmla="*/ 335438 h 465117"/>
              <a:gd name="connsiteX33" fmla="*/ 159544 w 319088"/>
              <a:gd name="connsiteY33" fmla="*/ 465117 h 465117"/>
              <a:gd name="connsiteX34" fmla="*/ 72962 w 319088"/>
              <a:gd name="connsiteY34" fmla="*/ 335115 h 465117"/>
              <a:gd name="connsiteX35" fmla="*/ 0 w 319088"/>
              <a:gd name="connsiteY35" fmla="*/ 159891 h 465117"/>
              <a:gd name="connsiteX36" fmla="*/ 159544 w 319088"/>
              <a:gd name="connsiteY36" fmla="*/ 0 h 46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19088" h="465117">
                <a:moveTo>
                  <a:pt x="192044" y="410183"/>
                </a:moveTo>
                <a:lnTo>
                  <a:pt x="130575" y="417892"/>
                </a:lnTo>
                <a:cubicBezTo>
                  <a:pt x="138080" y="434366"/>
                  <a:pt x="144845" y="436045"/>
                  <a:pt x="159544" y="436045"/>
                </a:cubicBezTo>
                <a:cubicBezTo>
                  <a:pt x="176666" y="436045"/>
                  <a:pt x="183151" y="434215"/>
                  <a:pt x="192044" y="410183"/>
                </a:cubicBezTo>
                <a:close/>
                <a:moveTo>
                  <a:pt x="206181" y="364810"/>
                </a:moveTo>
                <a:lnTo>
                  <a:pt x="116423" y="376030"/>
                </a:lnTo>
                <a:cubicBezTo>
                  <a:pt x="116452" y="376180"/>
                  <a:pt x="116512" y="376353"/>
                  <a:pt x="116556" y="376482"/>
                </a:cubicBezTo>
                <a:cubicBezTo>
                  <a:pt x="119894" y="387852"/>
                  <a:pt x="122657" y="396573"/>
                  <a:pt x="125213" y="404024"/>
                </a:cubicBezTo>
                <a:lnTo>
                  <a:pt x="197140" y="395001"/>
                </a:lnTo>
                <a:cubicBezTo>
                  <a:pt x="198736" y="389855"/>
                  <a:pt x="200449" y="384191"/>
                  <a:pt x="202355" y="377645"/>
                </a:cubicBezTo>
                <a:cubicBezTo>
                  <a:pt x="203537" y="373618"/>
                  <a:pt x="204911" y="369096"/>
                  <a:pt x="206181" y="364810"/>
                </a:cubicBezTo>
                <a:close/>
                <a:moveTo>
                  <a:pt x="103275" y="334318"/>
                </a:moveTo>
                <a:cubicBezTo>
                  <a:pt x="106584" y="344073"/>
                  <a:pt x="109568" y="353311"/>
                  <a:pt x="112198" y="362054"/>
                </a:cubicBezTo>
                <a:cubicBezTo>
                  <a:pt x="112198" y="362054"/>
                  <a:pt x="210805" y="349693"/>
                  <a:pt x="210805" y="349693"/>
                </a:cubicBezTo>
                <a:cubicBezTo>
                  <a:pt x="212356" y="344762"/>
                  <a:pt x="214144" y="339529"/>
                  <a:pt x="215916" y="334318"/>
                </a:cubicBezTo>
                <a:close/>
                <a:moveTo>
                  <a:pt x="159419" y="73025"/>
                </a:moveTo>
                <a:cubicBezTo>
                  <a:pt x="163434" y="73025"/>
                  <a:pt x="166687" y="76279"/>
                  <a:pt x="166687" y="80289"/>
                </a:cubicBezTo>
                <a:cubicBezTo>
                  <a:pt x="166687" y="84299"/>
                  <a:pt x="163434" y="87556"/>
                  <a:pt x="159419" y="87556"/>
                </a:cubicBezTo>
                <a:cubicBezTo>
                  <a:pt x="119359" y="87556"/>
                  <a:pt x="86762" y="120153"/>
                  <a:pt x="86762" y="160213"/>
                </a:cubicBezTo>
                <a:cubicBezTo>
                  <a:pt x="86762" y="164223"/>
                  <a:pt x="83509" y="167481"/>
                  <a:pt x="79495" y="167481"/>
                </a:cubicBezTo>
                <a:cubicBezTo>
                  <a:pt x="75480" y="167481"/>
                  <a:pt x="72231" y="164223"/>
                  <a:pt x="72231" y="160213"/>
                </a:cubicBezTo>
                <a:cubicBezTo>
                  <a:pt x="72231" y="112128"/>
                  <a:pt x="111339" y="73025"/>
                  <a:pt x="159419" y="73025"/>
                </a:cubicBezTo>
                <a:close/>
                <a:moveTo>
                  <a:pt x="159544" y="29071"/>
                </a:moveTo>
                <a:cubicBezTo>
                  <a:pt x="87557" y="29071"/>
                  <a:pt x="28998" y="87752"/>
                  <a:pt x="28998" y="159891"/>
                </a:cubicBezTo>
                <a:cubicBezTo>
                  <a:pt x="28998" y="189436"/>
                  <a:pt x="48557" y="224537"/>
                  <a:pt x="67481" y="258475"/>
                </a:cubicBezTo>
                <a:cubicBezTo>
                  <a:pt x="76035" y="273829"/>
                  <a:pt x="84706" y="289549"/>
                  <a:pt x="91930" y="305247"/>
                </a:cubicBezTo>
                <a:lnTo>
                  <a:pt x="227291" y="305247"/>
                </a:lnTo>
                <a:cubicBezTo>
                  <a:pt x="234485" y="289613"/>
                  <a:pt x="243083" y="273979"/>
                  <a:pt x="251563" y="258647"/>
                </a:cubicBezTo>
                <a:cubicBezTo>
                  <a:pt x="270516" y="224494"/>
                  <a:pt x="290075" y="189221"/>
                  <a:pt x="290075" y="159891"/>
                </a:cubicBezTo>
                <a:cubicBezTo>
                  <a:pt x="290075" y="87752"/>
                  <a:pt x="231516" y="29071"/>
                  <a:pt x="159544" y="29071"/>
                </a:cubicBezTo>
                <a:close/>
                <a:moveTo>
                  <a:pt x="159544" y="0"/>
                </a:moveTo>
                <a:cubicBezTo>
                  <a:pt x="247648" y="0"/>
                  <a:pt x="319088" y="71579"/>
                  <a:pt x="319088" y="159891"/>
                </a:cubicBezTo>
                <a:cubicBezTo>
                  <a:pt x="319088" y="218012"/>
                  <a:pt x="265656" y="280784"/>
                  <a:pt x="246112" y="335438"/>
                </a:cubicBezTo>
                <a:cubicBezTo>
                  <a:pt x="217039" y="416665"/>
                  <a:pt x="221175" y="465117"/>
                  <a:pt x="159544" y="465117"/>
                </a:cubicBezTo>
                <a:cubicBezTo>
                  <a:pt x="98799" y="465117"/>
                  <a:pt x="102020" y="416449"/>
                  <a:pt x="72962" y="335115"/>
                </a:cubicBezTo>
                <a:cubicBezTo>
                  <a:pt x="53491" y="280569"/>
                  <a:pt x="0" y="218486"/>
                  <a:pt x="0" y="159891"/>
                </a:cubicBezTo>
                <a:cubicBezTo>
                  <a:pt x="0" y="71579"/>
                  <a:pt x="71425" y="0"/>
                  <a:pt x="1595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19050" tIns="19050" rIns="19050" bIns="19050" anchor="ctr">
            <a:noAutofit/>
          </a:bodyPr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66" name="PA_任意多边形 65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2461812" y="4807496"/>
            <a:ext cx="255024" cy="223200"/>
          </a:xfrm>
          <a:custGeom>
            <a:avLst/>
            <a:gdLst>
              <a:gd name="connsiteX0" fmla="*/ 232459 w 464344"/>
              <a:gd name="connsiteY0" fmla="*/ 72231 h 406400"/>
              <a:gd name="connsiteX1" fmla="*/ 239713 w 464344"/>
              <a:gd name="connsiteY1" fmla="*/ 79534 h 406400"/>
              <a:gd name="connsiteX2" fmla="*/ 232459 w 464344"/>
              <a:gd name="connsiteY2" fmla="*/ 86836 h 406400"/>
              <a:gd name="connsiteX3" fmla="*/ 87518 w 464344"/>
              <a:gd name="connsiteY3" fmla="*/ 174467 h 406400"/>
              <a:gd name="connsiteX4" fmla="*/ 80271 w 464344"/>
              <a:gd name="connsiteY4" fmla="*/ 181769 h 406400"/>
              <a:gd name="connsiteX5" fmla="*/ 73025 w 464344"/>
              <a:gd name="connsiteY5" fmla="*/ 174467 h 406400"/>
              <a:gd name="connsiteX6" fmla="*/ 232459 w 464344"/>
              <a:gd name="connsiteY6" fmla="*/ 72231 h 406400"/>
              <a:gd name="connsiteX7" fmla="*/ 232172 w 464344"/>
              <a:gd name="connsiteY7" fmla="*/ 29013 h 406400"/>
              <a:gd name="connsiteX8" fmla="*/ 29000 w 464344"/>
              <a:gd name="connsiteY8" fmla="*/ 174169 h 406400"/>
              <a:gd name="connsiteX9" fmla="*/ 114882 w 464344"/>
              <a:gd name="connsiteY9" fmla="*/ 292382 h 406400"/>
              <a:gd name="connsiteX10" fmla="*/ 130704 w 464344"/>
              <a:gd name="connsiteY10" fmla="*/ 318234 h 406400"/>
              <a:gd name="connsiteX11" fmla="*/ 130575 w 464344"/>
              <a:gd name="connsiteY11" fmla="*/ 320906 h 406400"/>
              <a:gd name="connsiteX12" fmla="*/ 120192 w 464344"/>
              <a:gd name="connsiteY12" fmla="*/ 363465 h 406400"/>
              <a:gd name="connsiteX13" fmla="*/ 164950 w 464344"/>
              <a:gd name="connsiteY13" fmla="*/ 326607 h 406400"/>
              <a:gd name="connsiteX14" fmla="*/ 187372 w 464344"/>
              <a:gd name="connsiteY14" fmla="*/ 315976 h 406400"/>
              <a:gd name="connsiteX15" fmla="*/ 191585 w 464344"/>
              <a:gd name="connsiteY15" fmla="*/ 316296 h 406400"/>
              <a:gd name="connsiteX16" fmla="*/ 232172 w 464344"/>
              <a:gd name="connsiteY16" fmla="*/ 319306 h 406400"/>
              <a:gd name="connsiteX17" fmla="*/ 435301 w 464344"/>
              <a:gd name="connsiteY17" fmla="*/ 174169 h 406400"/>
              <a:gd name="connsiteX18" fmla="*/ 232172 w 464344"/>
              <a:gd name="connsiteY18" fmla="*/ 29013 h 406400"/>
              <a:gd name="connsiteX19" fmla="*/ 232172 w 464344"/>
              <a:gd name="connsiteY19" fmla="*/ 0 h 406400"/>
              <a:gd name="connsiteX20" fmla="*/ 464344 w 464344"/>
              <a:gd name="connsiteY20" fmla="*/ 174169 h 406400"/>
              <a:gd name="connsiteX21" fmla="*/ 232172 w 464344"/>
              <a:gd name="connsiteY21" fmla="*/ 348338 h 406400"/>
              <a:gd name="connsiteX22" fmla="*/ 187372 w 464344"/>
              <a:gd name="connsiteY22" fmla="*/ 345026 h 406400"/>
              <a:gd name="connsiteX23" fmla="*/ 89386 w 464344"/>
              <a:gd name="connsiteY23" fmla="*/ 406212 h 406400"/>
              <a:gd name="connsiteX24" fmla="*/ 85689 w 464344"/>
              <a:gd name="connsiteY24" fmla="*/ 406400 h 406400"/>
              <a:gd name="connsiteX25" fmla="*/ 72532 w 464344"/>
              <a:gd name="connsiteY25" fmla="*/ 393230 h 406400"/>
              <a:gd name="connsiteX26" fmla="*/ 73629 w 464344"/>
              <a:gd name="connsiteY26" fmla="*/ 388056 h 406400"/>
              <a:gd name="connsiteX27" fmla="*/ 73586 w 464344"/>
              <a:gd name="connsiteY27" fmla="*/ 388056 h 406400"/>
              <a:gd name="connsiteX28" fmla="*/ 101554 w 464344"/>
              <a:gd name="connsiteY28" fmla="*/ 319306 h 406400"/>
              <a:gd name="connsiteX29" fmla="*/ 101683 w 464344"/>
              <a:gd name="connsiteY29" fmla="*/ 318234 h 406400"/>
              <a:gd name="connsiteX30" fmla="*/ 0 w 464344"/>
              <a:gd name="connsiteY30" fmla="*/ 174169 h 406400"/>
              <a:gd name="connsiteX31" fmla="*/ 232172 w 464344"/>
              <a:gd name="connsiteY31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4344" h="406400">
                <a:moveTo>
                  <a:pt x="232459" y="72231"/>
                </a:moveTo>
                <a:cubicBezTo>
                  <a:pt x="236464" y="72231"/>
                  <a:pt x="239713" y="75502"/>
                  <a:pt x="239713" y="79534"/>
                </a:cubicBezTo>
                <a:cubicBezTo>
                  <a:pt x="239713" y="83560"/>
                  <a:pt x="236464" y="86836"/>
                  <a:pt x="232459" y="86836"/>
                </a:cubicBezTo>
                <a:cubicBezTo>
                  <a:pt x="155250" y="86836"/>
                  <a:pt x="87518" y="127791"/>
                  <a:pt x="87518" y="174467"/>
                </a:cubicBezTo>
                <a:cubicBezTo>
                  <a:pt x="87518" y="178493"/>
                  <a:pt x="84269" y="181769"/>
                  <a:pt x="80271" y="181769"/>
                </a:cubicBezTo>
                <a:cubicBezTo>
                  <a:pt x="76266" y="181769"/>
                  <a:pt x="73025" y="178493"/>
                  <a:pt x="73025" y="174467"/>
                </a:cubicBezTo>
                <a:cubicBezTo>
                  <a:pt x="73025" y="119054"/>
                  <a:pt x="146036" y="72231"/>
                  <a:pt x="232459" y="72231"/>
                </a:cubicBezTo>
                <a:close/>
                <a:moveTo>
                  <a:pt x="232172" y="29013"/>
                </a:moveTo>
                <a:cubicBezTo>
                  <a:pt x="120128" y="29013"/>
                  <a:pt x="29000" y="94131"/>
                  <a:pt x="29000" y="174169"/>
                </a:cubicBezTo>
                <a:cubicBezTo>
                  <a:pt x="29000" y="220717"/>
                  <a:pt x="61117" y="264913"/>
                  <a:pt x="114882" y="292382"/>
                </a:cubicBezTo>
                <a:cubicBezTo>
                  <a:pt x="124599" y="297331"/>
                  <a:pt x="130704" y="307321"/>
                  <a:pt x="130704" y="318234"/>
                </a:cubicBezTo>
                <a:cubicBezTo>
                  <a:pt x="130704" y="319024"/>
                  <a:pt x="130661" y="319965"/>
                  <a:pt x="130575" y="320906"/>
                </a:cubicBezTo>
                <a:cubicBezTo>
                  <a:pt x="130274" y="335901"/>
                  <a:pt x="125846" y="350483"/>
                  <a:pt x="120192" y="363465"/>
                </a:cubicBezTo>
                <a:cubicBezTo>
                  <a:pt x="141088" y="351028"/>
                  <a:pt x="158737" y="334170"/>
                  <a:pt x="164950" y="326607"/>
                </a:cubicBezTo>
                <a:cubicBezTo>
                  <a:pt x="170496" y="319833"/>
                  <a:pt x="178751" y="315976"/>
                  <a:pt x="187372" y="315976"/>
                </a:cubicBezTo>
                <a:cubicBezTo>
                  <a:pt x="188769" y="315976"/>
                  <a:pt x="190188" y="316089"/>
                  <a:pt x="191585" y="316296"/>
                </a:cubicBezTo>
                <a:cubicBezTo>
                  <a:pt x="205214" y="318309"/>
                  <a:pt x="218865" y="319306"/>
                  <a:pt x="232172" y="319306"/>
                </a:cubicBezTo>
                <a:cubicBezTo>
                  <a:pt x="344195" y="319306"/>
                  <a:pt x="435301" y="254188"/>
                  <a:pt x="435301" y="174169"/>
                </a:cubicBezTo>
                <a:cubicBezTo>
                  <a:pt x="435301" y="94131"/>
                  <a:pt x="344195" y="29013"/>
                  <a:pt x="232172" y="29013"/>
                </a:cubicBezTo>
                <a:close/>
                <a:moveTo>
                  <a:pt x="232172" y="0"/>
                </a:moveTo>
                <a:cubicBezTo>
                  <a:pt x="360383" y="0"/>
                  <a:pt x="464344" y="77969"/>
                  <a:pt x="464344" y="174169"/>
                </a:cubicBezTo>
                <a:cubicBezTo>
                  <a:pt x="464344" y="270350"/>
                  <a:pt x="360383" y="348338"/>
                  <a:pt x="232172" y="348338"/>
                </a:cubicBezTo>
                <a:cubicBezTo>
                  <a:pt x="216823" y="348338"/>
                  <a:pt x="201882" y="347152"/>
                  <a:pt x="187372" y="345026"/>
                </a:cubicBezTo>
                <a:cubicBezTo>
                  <a:pt x="177461" y="357087"/>
                  <a:pt x="134746" y="398780"/>
                  <a:pt x="89386" y="406212"/>
                </a:cubicBezTo>
                <a:cubicBezTo>
                  <a:pt x="89451" y="406024"/>
                  <a:pt x="87043" y="406400"/>
                  <a:pt x="85689" y="406400"/>
                </a:cubicBezTo>
                <a:cubicBezTo>
                  <a:pt x="78423" y="406400"/>
                  <a:pt x="72532" y="400511"/>
                  <a:pt x="72532" y="393230"/>
                </a:cubicBezTo>
                <a:cubicBezTo>
                  <a:pt x="72532" y="391386"/>
                  <a:pt x="72941" y="389636"/>
                  <a:pt x="73629" y="388056"/>
                </a:cubicBezTo>
                <a:lnTo>
                  <a:pt x="73586" y="388056"/>
                </a:lnTo>
                <a:cubicBezTo>
                  <a:pt x="82142" y="373343"/>
                  <a:pt x="101554" y="345327"/>
                  <a:pt x="101554" y="319306"/>
                </a:cubicBezTo>
                <a:cubicBezTo>
                  <a:pt x="101554" y="318893"/>
                  <a:pt x="101683" y="318629"/>
                  <a:pt x="101683" y="318234"/>
                </a:cubicBezTo>
                <a:cubicBezTo>
                  <a:pt x="40308" y="286889"/>
                  <a:pt x="0" y="234057"/>
                  <a:pt x="0" y="174169"/>
                </a:cubicBezTo>
                <a:cubicBezTo>
                  <a:pt x="0" y="77969"/>
                  <a:pt x="103940" y="0"/>
                  <a:pt x="232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19050" tIns="19050" rIns="19050" bIns="19050" anchor="ctr">
            <a:noAutofit/>
          </a:bodyPr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277887" y="397853"/>
            <a:ext cx="4148804" cy="521970"/>
            <a:chOff x="277887" y="397853"/>
            <a:chExt cx="4148804" cy="521970"/>
          </a:xfrm>
        </p:grpSpPr>
        <p:sp>
          <p:nvSpPr>
            <p:cNvPr id="52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53" name="PA-文本框 8"/>
            <p:cNvSpPr txBox="1"/>
            <p:nvPr>
              <p:custDataLst>
                <p:tags r:id="rId5"/>
              </p:custDataLst>
            </p:nvPr>
          </p:nvSpPr>
          <p:spPr>
            <a:xfrm>
              <a:off x="1026266" y="397853"/>
              <a:ext cx="3400425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利他甄选超级合伙人</a:t>
              </a:r>
              <a:endParaRPr lang="zh-CN" altLang="en-US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74" grpId="0" animBg="1"/>
      <p:bldP spid="54" grpId="0" animBg="1"/>
      <p:bldP spid="225" grpId="0"/>
      <p:bldP spid="227" grpId="0" animBg="1"/>
      <p:bldP spid="62" grpId="0" animBg="1"/>
      <p:bldP spid="64" grpId="0" animBg="1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277887" y="397853"/>
            <a:ext cx="4148804" cy="521970"/>
            <a:chOff x="277887" y="397853"/>
            <a:chExt cx="4148804" cy="521970"/>
          </a:xfrm>
        </p:grpSpPr>
        <p:sp>
          <p:nvSpPr>
            <p:cNvPr id="70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1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1026266" y="397853"/>
              <a:ext cx="3400425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利他甄选超级合伙人</a:t>
              </a:r>
              <a:endParaRPr lang="zh-CN" altLang="en-US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sp>
        <p:nvSpPr>
          <p:cNvPr id="3" name="六边形 33"/>
          <p:cNvSpPr>
            <a:spLocks noChangeArrowheads="1"/>
          </p:cNvSpPr>
          <p:nvPr/>
        </p:nvSpPr>
        <p:spPr bwMode="auto">
          <a:xfrm>
            <a:off x="4366421" y="1346201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solidFill>
            <a:srgbClr val="CC203D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教育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六边形 34"/>
          <p:cNvSpPr>
            <a:spLocks noChangeArrowheads="1"/>
          </p:cNvSpPr>
          <p:nvPr/>
        </p:nvSpPr>
        <p:spPr bwMode="auto">
          <a:xfrm>
            <a:off x="5826921" y="2165350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solidFill>
            <a:srgbClr val="00F1FF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瑜伽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35"/>
          <p:cNvSpPr>
            <a:spLocks noChangeArrowheads="1"/>
          </p:cNvSpPr>
          <p:nvPr/>
        </p:nvSpPr>
        <p:spPr bwMode="auto">
          <a:xfrm>
            <a:off x="4366421" y="2962275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endParaRPr lang="zh-CN" altLang="zh-CN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六边形 36"/>
          <p:cNvSpPr>
            <a:spLocks noChangeArrowheads="1"/>
          </p:cNvSpPr>
          <p:nvPr/>
        </p:nvSpPr>
        <p:spPr bwMode="auto">
          <a:xfrm>
            <a:off x="7285833" y="2984501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endParaRPr lang="zh-CN" altLang="zh-CN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六边形 37"/>
          <p:cNvSpPr>
            <a:spLocks noChangeArrowheads="1"/>
          </p:cNvSpPr>
          <p:nvPr/>
        </p:nvSpPr>
        <p:spPr bwMode="auto">
          <a:xfrm>
            <a:off x="5830096" y="3770314"/>
            <a:ext cx="1724025" cy="1487487"/>
          </a:xfrm>
          <a:prstGeom prst="hexagon">
            <a:avLst>
              <a:gd name="adj" fmla="val 24983"/>
              <a:gd name="vf" fmla="val 115470"/>
            </a:avLst>
          </a:prstGeom>
          <a:solidFill>
            <a:srgbClr val="FFC000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餐饮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六边形 38"/>
          <p:cNvSpPr>
            <a:spLocks noChangeArrowheads="1"/>
          </p:cNvSpPr>
          <p:nvPr/>
        </p:nvSpPr>
        <p:spPr bwMode="auto">
          <a:xfrm>
            <a:off x="8746333" y="2168526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solidFill>
            <a:srgbClr val="00F1FF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影楼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六边形 39"/>
          <p:cNvSpPr>
            <a:spLocks noChangeArrowheads="1"/>
          </p:cNvSpPr>
          <p:nvPr/>
        </p:nvSpPr>
        <p:spPr bwMode="auto">
          <a:xfrm>
            <a:off x="2905921" y="2168526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endParaRPr lang="zh-CN" altLang="zh-CN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1" name="六边形 40"/>
          <p:cNvSpPr>
            <a:spLocks noChangeArrowheads="1"/>
          </p:cNvSpPr>
          <p:nvPr/>
        </p:nvSpPr>
        <p:spPr bwMode="auto">
          <a:xfrm>
            <a:off x="7285833" y="4578351"/>
            <a:ext cx="1724025" cy="1487488"/>
          </a:xfrm>
          <a:prstGeom prst="hexagon">
            <a:avLst>
              <a:gd name="adj" fmla="val 24983"/>
              <a:gd name="vf" fmla="val 115470"/>
            </a:avLst>
          </a:prstGeom>
          <a:solidFill>
            <a:srgbClr val="48B62C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电商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六边形 41"/>
          <p:cNvSpPr>
            <a:spLocks noChangeArrowheads="1"/>
          </p:cNvSpPr>
          <p:nvPr/>
        </p:nvSpPr>
        <p:spPr bwMode="auto">
          <a:xfrm>
            <a:off x="8746333" y="3759201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solidFill>
            <a:srgbClr val="CC203D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家装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六边形 42"/>
          <p:cNvSpPr>
            <a:spLocks noChangeArrowheads="1"/>
          </p:cNvSpPr>
          <p:nvPr/>
        </p:nvSpPr>
        <p:spPr bwMode="auto">
          <a:xfrm>
            <a:off x="2905921" y="3759201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solidFill>
            <a:srgbClr val="48B62C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美业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六边形 43"/>
          <p:cNvSpPr>
            <a:spLocks noChangeArrowheads="1"/>
          </p:cNvSpPr>
          <p:nvPr/>
        </p:nvSpPr>
        <p:spPr bwMode="auto">
          <a:xfrm>
            <a:off x="1445421" y="2984501"/>
            <a:ext cx="1724025" cy="1485900"/>
          </a:xfrm>
          <a:prstGeom prst="hexagon">
            <a:avLst>
              <a:gd name="adj" fmla="val 25010"/>
              <a:gd name="vf" fmla="val 115470"/>
            </a:avLst>
          </a:prstGeom>
          <a:solidFill>
            <a:srgbClr val="FFC000"/>
          </a:solid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r>
              <a:rPr lang="zh-CN" altLang="en-US" sz="28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汽车</a:t>
            </a:r>
            <a:endParaRPr lang="zh-CN" altLang="en-US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六边形 46"/>
          <p:cNvSpPr>
            <a:spLocks noChangeArrowheads="1"/>
          </p:cNvSpPr>
          <p:nvPr/>
        </p:nvSpPr>
        <p:spPr bwMode="auto">
          <a:xfrm>
            <a:off x="4366421" y="4578351"/>
            <a:ext cx="1724025" cy="1487488"/>
          </a:xfrm>
          <a:prstGeom prst="hexagon">
            <a:avLst>
              <a:gd name="adj" fmla="val 24983"/>
              <a:gd name="vf" fmla="val 115470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12700">
            <a:noFill/>
            <a:bevel/>
          </a:ln>
        </p:spPr>
        <p:txBody>
          <a:bodyPr lIns="91440" tIns="45720" rIns="91440" bIns="45720" anchor="ctr"/>
          <a:p>
            <a:pPr algn="ctr"/>
            <a:endParaRPr lang="zh-CN" altLang="zh-CN" sz="3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>
                                      <p:cBhvr>
                                        <p:cTn id="12" dur="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>
                                      <p:cBhvr>
                                        <p:cTn id="21" dur="3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>
                                      <p:cBhvr>
                                        <p:cTn id="30" dur="3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>
                                      <p:cBhvr>
                                        <p:cTn id="39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>
                                      <p:cBhvr>
                                        <p:cTn id="48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>
                                      <p:cBhvr>
                                        <p:cTn id="57" dur="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>
                                      <p:cBhvr>
                                        <p:cTn id="66" dur="3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>
                                      <p:cBhvr>
                                        <p:cTn id="75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>
                                      <p:cBhvr>
                                        <p:cTn id="84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>
                                      <p:cBhvr>
                                        <p:cTn id="93" dur="3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>
                                      <p:cBhvr>
                                        <p:cTn id="102" dur="3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1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>
                                      <p:cBhvr>
                                        <p:cTn id="111" dur="3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1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 autoUpdateAnimBg="0"/>
      <p:bldP spid="3" grpId="1" bldLvl="0" animBg="1" autoUpdateAnimBg="0"/>
      <p:bldP spid="4" grpId="0" bldLvl="0" animBg="1" autoUpdateAnimBg="0"/>
      <p:bldP spid="4" grpId="1" bldLvl="0" animBg="1" autoUpdateAnimBg="0"/>
      <p:bldP spid="5" grpId="0" bldLvl="0" animBg="1" autoUpdateAnimBg="0"/>
      <p:bldP spid="5" grpId="1" bldLvl="0" animBg="1" autoUpdateAnimBg="0"/>
      <p:bldP spid="6" grpId="0" bldLvl="0" animBg="1" autoUpdateAnimBg="0"/>
      <p:bldP spid="6" grpId="1" bldLvl="0" animBg="1" autoUpdateAnimBg="0"/>
      <p:bldP spid="7" grpId="0" bldLvl="0" animBg="1" autoUpdateAnimBg="0"/>
      <p:bldP spid="7" grpId="1" bldLvl="0" animBg="1" autoUpdateAnimBg="0"/>
      <p:bldP spid="8" grpId="0" bldLvl="0" animBg="1" autoUpdateAnimBg="0"/>
      <p:bldP spid="8" grpId="1" bldLvl="0" animBg="1" autoUpdateAnimBg="0"/>
      <p:bldP spid="9" grpId="0" bldLvl="0" animBg="1" autoUpdateAnimBg="0"/>
      <p:bldP spid="9" grpId="1" bldLvl="0" animBg="1" autoUpdateAnimBg="0"/>
      <p:bldP spid="11" grpId="0" bldLvl="0" animBg="1" autoUpdateAnimBg="0"/>
      <p:bldP spid="11" grpId="1" bldLvl="0" animBg="1" autoUpdateAnimBg="0"/>
      <p:bldP spid="12" grpId="0" bldLvl="0" animBg="1" autoUpdateAnimBg="0"/>
      <p:bldP spid="12" grpId="1" bldLvl="0" animBg="1" autoUpdateAnimBg="0"/>
      <p:bldP spid="13" grpId="0" bldLvl="0" animBg="1" autoUpdateAnimBg="0"/>
      <p:bldP spid="13" grpId="1" bldLvl="0" animBg="1" autoUpdateAnimBg="0"/>
      <p:bldP spid="14" grpId="0" bldLvl="0" animBg="1" autoUpdateAnimBg="0"/>
      <p:bldP spid="14" grpId="1" bldLvl="0" animBg="1" autoUpdateAnimBg="0"/>
      <p:bldP spid="17" grpId="0" bldLvl="0" animBg="1" autoUpdateAnimBg="0"/>
      <p:bldP spid="17" grpId="1" bldLvl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414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5491" y="3014393"/>
            <a:ext cx="6291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effectLst>
                  <a:outerShdw dist="38100" dir="2700000" algn="tl">
                    <a:srgbClr val="6992E5">
                      <a:alpha val="90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谢谢观看</a:t>
            </a:r>
            <a:endParaRPr lang="zh-CN" altLang="en-US" sz="5400" b="1" dirty="0">
              <a:solidFill>
                <a:schemeClr val="bg1"/>
              </a:solidFill>
              <a:effectLst>
                <a:outerShdw dist="38100" dir="2700000" algn="tl">
                  <a:srgbClr val="6992E5">
                    <a:alpha val="90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84571" y="4422709"/>
            <a:ext cx="5007430" cy="2435291"/>
          </a:xfrm>
          <a:custGeom>
            <a:avLst/>
            <a:gdLst>
              <a:gd name="connsiteX0" fmla="*/ 0 w 5508544"/>
              <a:gd name="connsiteY0" fmla="*/ 0 h 2263741"/>
              <a:gd name="connsiteX1" fmla="*/ 5508544 w 5508544"/>
              <a:gd name="connsiteY1" fmla="*/ 0 h 2263741"/>
              <a:gd name="connsiteX2" fmla="*/ 5508544 w 5508544"/>
              <a:gd name="connsiteY2" fmla="*/ 2263741 h 2263741"/>
              <a:gd name="connsiteX3" fmla="*/ 0 w 5508544"/>
              <a:gd name="connsiteY3" fmla="*/ 2263741 h 2263741"/>
              <a:gd name="connsiteX4" fmla="*/ 0 w 5508544"/>
              <a:gd name="connsiteY4" fmla="*/ 0 h 2263741"/>
              <a:gd name="connsiteX0-1" fmla="*/ 3023119 w 5508544"/>
              <a:gd name="connsiteY0-2" fmla="*/ 933061 h 2263741"/>
              <a:gd name="connsiteX1-3" fmla="*/ 5508544 w 5508544"/>
              <a:gd name="connsiteY1-4" fmla="*/ 0 h 2263741"/>
              <a:gd name="connsiteX2-5" fmla="*/ 5508544 w 5508544"/>
              <a:gd name="connsiteY2-6" fmla="*/ 2263741 h 2263741"/>
              <a:gd name="connsiteX3-7" fmla="*/ 0 w 5508544"/>
              <a:gd name="connsiteY3-8" fmla="*/ 2263741 h 2263741"/>
              <a:gd name="connsiteX4-9" fmla="*/ 3023119 w 5508544"/>
              <a:gd name="connsiteY4-10" fmla="*/ 933061 h 2263741"/>
              <a:gd name="connsiteX0-11" fmla="*/ 3068732 w 5554157"/>
              <a:gd name="connsiteY0-12" fmla="*/ 972153 h 2302833"/>
              <a:gd name="connsiteX1-13" fmla="*/ 5554157 w 5554157"/>
              <a:gd name="connsiteY1-14" fmla="*/ 39092 h 2302833"/>
              <a:gd name="connsiteX2-15" fmla="*/ 5554157 w 5554157"/>
              <a:gd name="connsiteY2-16" fmla="*/ 2302833 h 2302833"/>
              <a:gd name="connsiteX3-17" fmla="*/ 45613 w 5554157"/>
              <a:gd name="connsiteY3-18" fmla="*/ 2302833 h 2302833"/>
              <a:gd name="connsiteX4-19" fmla="*/ 3068732 w 5554157"/>
              <a:gd name="connsiteY4-20" fmla="*/ 972153 h 2302833"/>
              <a:gd name="connsiteX0-21" fmla="*/ 3177910 w 5663335"/>
              <a:gd name="connsiteY0-22" fmla="*/ 972153 h 2302833"/>
              <a:gd name="connsiteX1-23" fmla="*/ 5663335 w 5663335"/>
              <a:gd name="connsiteY1-24" fmla="*/ 39092 h 2302833"/>
              <a:gd name="connsiteX2-25" fmla="*/ 5663335 w 5663335"/>
              <a:gd name="connsiteY2-26" fmla="*/ 2302833 h 2302833"/>
              <a:gd name="connsiteX3-27" fmla="*/ 154791 w 5663335"/>
              <a:gd name="connsiteY3-28" fmla="*/ 2302833 h 2302833"/>
              <a:gd name="connsiteX4-29" fmla="*/ 1663613 w 5663335"/>
              <a:gd name="connsiteY4-30" fmla="*/ 1528392 h 2302833"/>
              <a:gd name="connsiteX5" fmla="*/ 3177910 w 5663335"/>
              <a:gd name="connsiteY5" fmla="*/ 972153 h 2302833"/>
              <a:gd name="connsiteX0-31" fmla="*/ 3177910 w 5663335"/>
              <a:gd name="connsiteY0-32" fmla="*/ 972153 h 2302833"/>
              <a:gd name="connsiteX1-33" fmla="*/ 5663335 w 5663335"/>
              <a:gd name="connsiteY1-34" fmla="*/ 39092 h 2302833"/>
              <a:gd name="connsiteX2-35" fmla="*/ 5663335 w 5663335"/>
              <a:gd name="connsiteY2-36" fmla="*/ 2302833 h 2302833"/>
              <a:gd name="connsiteX3-37" fmla="*/ 154791 w 5663335"/>
              <a:gd name="connsiteY3-38" fmla="*/ 2302833 h 2302833"/>
              <a:gd name="connsiteX4-39" fmla="*/ 1663613 w 5663335"/>
              <a:gd name="connsiteY4-40" fmla="*/ 1528392 h 2302833"/>
              <a:gd name="connsiteX5-41" fmla="*/ 3177910 w 5663335"/>
              <a:gd name="connsiteY5-42" fmla="*/ 972153 h 2302833"/>
              <a:gd name="connsiteX0-43" fmla="*/ 3177910 w 5663335"/>
              <a:gd name="connsiteY0-44" fmla="*/ 933061 h 2263741"/>
              <a:gd name="connsiteX1-45" fmla="*/ 5663335 w 5663335"/>
              <a:gd name="connsiteY1-46" fmla="*/ 0 h 2263741"/>
              <a:gd name="connsiteX2-47" fmla="*/ 5663335 w 5663335"/>
              <a:gd name="connsiteY2-48" fmla="*/ 2263741 h 2263741"/>
              <a:gd name="connsiteX3-49" fmla="*/ 154791 w 5663335"/>
              <a:gd name="connsiteY3-50" fmla="*/ 2263741 h 2263741"/>
              <a:gd name="connsiteX4-51" fmla="*/ 1663613 w 5663335"/>
              <a:gd name="connsiteY4-52" fmla="*/ 1489300 h 2263741"/>
              <a:gd name="connsiteX5-53" fmla="*/ 3177910 w 5663335"/>
              <a:gd name="connsiteY5-54" fmla="*/ 933061 h 2263741"/>
              <a:gd name="connsiteX0-55" fmla="*/ 3536476 w 5667338"/>
              <a:gd name="connsiteY0-56" fmla="*/ 839755 h 2263741"/>
              <a:gd name="connsiteX1-57" fmla="*/ 5667338 w 5667338"/>
              <a:gd name="connsiteY1-58" fmla="*/ 0 h 2263741"/>
              <a:gd name="connsiteX2-59" fmla="*/ 5667338 w 5667338"/>
              <a:gd name="connsiteY2-60" fmla="*/ 2263741 h 2263741"/>
              <a:gd name="connsiteX3-61" fmla="*/ 158794 w 5667338"/>
              <a:gd name="connsiteY3-62" fmla="*/ 2263741 h 2263741"/>
              <a:gd name="connsiteX4-63" fmla="*/ 1667616 w 5667338"/>
              <a:gd name="connsiteY4-64" fmla="*/ 1489300 h 2263741"/>
              <a:gd name="connsiteX5-65" fmla="*/ 3536476 w 5667338"/>
              <a:gd name="connsiteY5-66" fmla="*/ 839755 h 2263741"/>
              <a:gd name="connsiteX0-67" fmla="*/ 3517601 w 5667124"/>
              <a:gd name="connsiteY0-68" fmla="*/ 709126 h 2263741"/>
              <a:gd name="connsiteX1-69" fmla="*/ 5667124 w 5667124"/>
              <a:gd name="connsiteY1-70" fmla="*/ 0 h 2263741"/>
              <a:gd name="connsiteX2-71" fmla="*/ 5667124 w 5667124"/>
              <a:gd name="connsiteY2-72" fmla="*/ 2263741 h 2263741"/>
              <a:gd name="connsiteX3-73" fmla="*/ 158580 w 5667124"/>
              <a:gd name="connsiteY3-74" fmla="*/ 2263741 h 2263741"/>
              <a:gd name="connsiteX4-75" fmla="*/ 1667402 w 5667124"/>
              <a:gd name="connsiteY4-76" fmla="*/ 1489300 h 2263741"/>
              <a:gd name="connsiteX5-77" fmla="*/ 3517601 w 5667124"/>
              <a:gd name="connsiteY5-78" fmla="*/ 709126 h 2263741"/>
              <a:gd name="connsiteX0-79" fmla="*/ 3517601 w 5667124"/>
              <a:gd name="connsiteY0-80" fmla="*/ 709126 h 2263741"/>
              <a:gd name="connsiteX1-81" fmla="*/ 5667124 w 5667124"/>
              <a:gd name="connsiteY1-82" fmla="*/ 0 h 2263741"/>
              <a:gd name="connsiteX2-83" fmla="*/ 5667124 w 5667124"/>
              <a:gd name="connsiteY2-84" fmla="*/ 2263741 h 2263741"/>
              <a:gd name="connsiteX3-85" fmla="*/ 158580 w 5667124"/>
              <a:gd name="connsiteY3-86" fmla="*/ 2263741 h 2263741"/>
              <a:gd name="connsiteX4-87" fmla="*/ 1667402 w 5667124"/>
              <a:gd name="connsiteY4-88" fmla="*/ 1489300 h 2263741"/>
              <a:gd name="connsiteX5-89" fmla="*/ 3517601 w 5667124"/>
              <a:gd name="connsiteY5-90" fmla="*/ 709126 h 2263741"/>
              <a:gd name="connsiteX0-91" fmla="*/ 3490167 w 5639690"/>
              <a:gd name="connsiteY0-92" fmla="*/ 709126 h 2263741"/>
              <a:gd name="connsiteX1-93" fmla="*/ 5639690 w 5639690"/>
              <a:gd name="connsiteY1-94" fmla="*/ 0 h 2263741"/>
              <a:gd name="connsiteX2-95" fmla="*/ 5639690 w 5639690"/>
              <a:gd name="connsiteY2-96" fmla="*/ 2263741 h 2263741"/>
              <a:gd name="connsiteX3-97" fmla="*/ 131146 w 5639690"/>
              <a:gd name="connsiteY3-98" fmla="*/ 2263741 h 2263741"/>
              <a:gd name="connsiteX4-99" fmla="*/ 2087837 w 5639690"/>
              <a:gd name="connsiteY4-100" fmla="*/ 1582606 h 2263741"/>
              <a:gd name="connsiteX5-101" fmla="*/ 3490167 w 5639690"/>
              <a:gd name="connsiteY5-102" fmla="*/ 709126 h 2263741"/>
              <a:gd name="connsiteX0-103" fmla="*/ 3490167 w 5639690"/>
              <a:gd name="connsiteY0-104" fmla="*/ 709126 h 2263741"/>
              <a:gd name="connsiteX1-105" fmla="*/ 5639690 w 5639690"/>
              <a:gd name="connsiteY1-106" fmla="*/ 0 h 2263741"/>
              <a:gd name="connsiteX2-107" fmla="*/ 5639690 w 5639690"/>
              <a:gd name="connsiteY2-108" fmla="*/ 2263741 h 2263741"/>
              <a:gd name="connsiteX3-109" fmla="*/ 131146 w 5639690"/>
              <a:gd name="connsiteY3-110" fmla="*/ 2263741 h 2263741"/>
              <a:gd name="connsiteX4-111" fmla="*/ 2087837 w 5639690"/>
              <a:gd name="connsiteY4-112" fmla="*/ 1582606 h 2263741"/>
              <a:gd name="connsiteX5-113" fmla="*/ 3490167 w 5639690"/>
              <a:gd name="connsiteY5-114" fmla="*/ 709126 h 2263741"/>
              <a:gd name="connsiteX0-115" fmla="*/ 3359555 w 5509078"/>
              <a:gd name="connsiteY0-116" fmla="*/ 709126 h 2263741"/>
              <a:gd name="connsiteX1-117" fmla="*/ 5509078 w 5509078"/>
              <a:gd name="connsiteY1-118" fmla="*/ 0 h 2263741"/>
              <a:gd name="connsiteX2-119" fmla="*/ 5509078 w 5509078"/>
              <a:gd name="connsiteY2-120" fmla="*/ 2263741 h 2263741"/>
              <a:gd name="connsiteX3-121" fmla="*/ 534 w 5509078"/>
              <a:gd name="connsiteY3-122" fmla="*/ 2263741 h 2263741"/>
              <a:gd name="connsiteX4-123" fmla="*/ 1957225 w 5509078"/>
              <a:gd name="connsiteY4-124" fmla="*/ 1582606 h 2263741"/>
              <a:gd name="connsiteX5-125" fmla="*/ 3359555 w 5509078"/>
              <a:gd name="connsiteY5-126" fmla="*/ 709126 h 2263741"/>
              <a:gd name="connsiteX0-127" fmla="*/ 3359484 w 5509007"/>
              <a:gd name="connsiteY0-128" fmla="*/ 709126 h 2263741"/>
              <a:gd name="connsiteX1-129" fmla="*/ 5509007 w 5509007"/>
              <a:gd name="connsiteY1-130" fmla="*/ 0 h 2263741"/>
              <a:gd name="connsiteX2-131" fmla="*/ 5509007 w 5509007"/>
              <a:gd name="connsiteY2-132" fmla="*/ 2263741 h 2263741"/>
              <a:gd name="connsiteX3-133" fmla="*/ 463 w 5509007"/>
              <a:gd name="connsiteY3-134" fmla="*/ 2263741 h 2263741"/>
              <a:gd name="connsiteX4-135" fmla="*/ 2181088 w 5509007"/>
              <a:gd name="connsiteY4-136" fmla="*/ 1582606 h 2263741"/>
              <a:gd name="connsiteX5-137" fmla="*/ 3359484 w 5509007"/>
              <a:gd name="connsiteY5-138" fmla="*/ 709126 h 2263741"/>
              <a:gd name="connsiteX0-139" fmla="*/ 3359484 w 5509007"/>
              <a:gd name="connsiteY0-140" fmla="*/ 709126 h 2263741"/>
              <a:gd name="connsiteX1-141" fmla="*/ 5509007 w 5509007"/>
              <a:gd name="connsiteY1-142" fmla="*/ 0 h 2263741"/>
              <a:gd name="connsiteX2-143" fmla="*/ 5509007 w 5509007"/>
              <a:gd name="connsiteY2-144" fmla="*/ 2263741 h 2263741"/>
              <a:gd name="connsiteX3-145" fmla="*/ 463 w 5509007"/>
              <a:gd name="connsiteY3-146" fmla="*/ 2263741 h 2263741"/>
              <a:gd name="connsiteX4-147" fmla="*/ 2181088 w 5509007"/>
              <a:gd name="connsiteY4-148" fmla="*/ 1582606 h 2263741"/>
              <a:gd name="connsiteX5-149" fmla="*/ 3359484 w 5509007"/>
              <a:gd name="connsiteY5-150" fmla="*/ 709126 h 2263741"/>
              <a:gd name="connsiteX0-151" fmla="*/ 3359484 w 5509007"/>
              <a:gd name="connsiteY0-152" fmla="*/ 709126 h 2263741"/>
              <a:gd name="connsiteX1-153" fmla="*/ 5509007 w 5509007"/>
              <a:gd name="connsiteY1-154" fmla="*/ 0 h 2263741"/>
              <a:gd name="connsiteX2-155" fmla="*/ 5509007 w 5509007"/>
              <a:gd name="connsiteY2-156" fmla="*/ 2263741 h 2263741"/>
              <a:gd name="connsiteX3-157" fmla="*/ 463 w 5509007"/>
              <a:gd name="connsiteY3-158" fmla="*/ 2263741 h 2263741"/>
              <a:gd name="connsiteX4-159" fmla="*/ 2181088 w 5509007"/>
              <a:gd name="connsiteY4-160" fmla="*/ 1582606 h 2263741"/>
              <a:gd name="connsiteX5-161" fmla="*/ 3359484 w 5509007"/>
              <a:gd name="connsiteY5-162" fmla="*/ 709126 h 2263741"/>
              <a:gd name="connsiteX0-163" fmla="*/ 3359474 w 5508997"/>
              <a:gd name="connsiteY0-164" fmla="*/ 709126 h 2263741"/>
              <a:gd name="connsiteX1-165" fmla="*/ 5508997 w 5508997"/>
              <a:gd name="connsiteY1-166" fmla="*/ 0 h 2263741"/>
              <a:gd name="connsiteX2-167" fmla="*/ 5508997 w 5508997"/>
              <a:gd name="connsiteY2-168" fmla="*/ 2263741 h 2263741"/>
              <a:gd name="connsiteX3-169" fmla="*/ 453 w 5508997"/>
              <a:gd name="connsiteY3-170" fmla="*/ 2263741 h 2263741"/>
              <a:gd name="connsiteX4-171" fmla="*/ 2218400 w 5508997"/>
              <a:gd name="connsiteY4-172" fmla="*/ 1657251 h 2263741"/>
              <a:gd name="connsiteX5-173" fmla="*/ 3359474 w 5508997"/>
              <a:gd name="connsiteY5-174" fmla="*/ 709126 h 2263741"/>
              <a:gd name="connsiteX0-175" fmla="*/ 3359474 w 5508997"/>
              <a:gd name="connsiteY0-176" fmla="*/ 709126 h 2263741"/>
              <a:gd name="connsiteX1-177" fmla="*/ 5508997 w 5508997"/>
              <a:gd name="connsiteY1-178" fmla="*/ 0 h 2263741"/>
              <a:gd name="connsiteX2-179" fmla="*/ 5508997 w 5508997"/>
              <a:gd name="connsiteY2-180" fmla="*/ 2263741 h 2263741"/>
              <a:gd name="connsiteX3-181" fmla="*/ 453 w 5508997"/>
              <a:gd name="connsiteY3-182" fmla="*/ 2263741 h 2263741"/>
              <a:gd name="connsiteX4-183" fmla="*/ 2218400 w 5508997"/>
              <a:gd name="connsiteY4-184" fmla="*/ 1657251 h 2263741"/>
              <a:gd name="connsiteX5-185" fmla="*/ 3359474 w 5508997"/>
              <a:gd name="connsiteY5-186" fmla="*/ 709126 h 2263741"/>
              <a:gd name="connsiteX0-187" fmla="*/ 3359021 w 5508544"/>
              <a:gd name="connsiteY0-188" fmla="*/ 709126 h 2263741"/>
              <a:gd name="connsiteX1-189" fmla="*/ 5508544 w 5508544"/>
              <a:gd name="connsiteY1-190" fmla="*/ 0 h 2263741"/>
              <a:gd name="connsiteX2-191" fmla="*/ 5508544 w 5508544"/>
              <a:gd name="connsiteY2-192" fmla="*/ 2263741 h 2263741"/>
              <a:gd name="connsiteX3-193" fmla="*/ 0 w 5508544"/>
              <a:gd name="connsiteY3-194" fmla="*/ 2263741 h 2263741"/>
              <a:gd name="connsiteX4-195" fmla="*/ 2217947 w 5508544"/>
              <a:gd name="connsiteY4-196" fmla="*/ 1657251 h 2263741"/>
              <a:gd name="connsiteX5-197" fmla="*/ 3359021 w 5508544"/>
              <a:gd name="connsiteY5-198" fmla="*/ 709126 h 22637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5508544" h="2263741">
                <a:moveTo>
                  <a:pt x="3359021" y="709126"/>
                </a:moveTo>
                <a:cubicBezTo>
                  <a:pt x="3907454" y="432918"/>
                  <a:pt x="4945018" y="991199"/>
                  <a:pt x="5508544" y="0"/>
                </a:cubicBezTo>
                <a:lnTo>
                  <a:pt x="5508544" y="2263741"/>
                </a:lnTo>
                <a:lnTo>
                  <a:pt x="0" y="2263741"/>
                </a:lnTo>
                <a:cubicBezTo>
                  <a:pt x="621005" y="1369558"/>
                  <a:pt x="1658110" y="1879032"/>
                  <a:pt x="2217947" y="1657251"/>
                </a:cubicBezTo>
                <a:cubicBezTo>
                  <a:pt x="2777784" y="1435470"/>
                  <a:pt x="2810588" y="985335"/>
                  <a:pt x="3359021" y="709126"/>
                </a:cubicBezTo>
                <a:close/>
              </a:path>
            </a:pathLst>
          </a:custGeom>
          <a:solidFill>
            <a:srgbClr val="497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7"/>
          <p:cNvSpPr/>
          <p:nvPr/>
        </p:nvSpPr>
        <p:spPr>
          <a:xfrm>
            <a:off x="7389844" y="4594259"/>
            <a:ext cx="4802156" cy="2263741"/>
          </a:xfrm>
          <a:custGeom>
            <a:avLst/>
            <a:gdLst>
              <a:gd name="connsiteX0" fmla="*/ 0 w 5508544"/>
              <a:gd name="connsiteY0" fmla="*/ 0 h 2263741"/>
              <a:gd name="connsiteX1" fmla="*/ 5508544 w 5508544"/>
              <a:gd name="connsiteY1" fmla="*/ 0 h 2263741"/>
              <a:gd name="connsiteX2" fmla="*/ 5508544 w 5508544"/>
              <a:gd name="connsiteY2" fmla="*/ 2263741 h 2263741"/>
              <a:gd name="connsiteX3" fmla="*/ 0 w 5508544"/>
              <a:gd name="connsiteY3" fmla="*/ 2263741 h 2263741"/>
              <a:gd name="connsiteX4" fmla="*/ 0 w 5508544"/>
              <a:gd name="connsiteY4" fmla="*/ 0 h 2263741"/>
              <a:gd name="connsiteX0-1" fmla="*/ 3023119 w 5508544"/>
              <a:gd name="connsiteY0-2" fmla="*/ 933061 h 2263741"/>
              <a:gd name="connsiteX1-3" fmla="*/ 5508544 w 5508544"/>
              <a:gd name="connsiteY1-4" fmla="*/ 0 h 2263741"/>
              <a:gd name="connsiteX2-5" fmla="*/ 5508544 w 5508544"/>
              <a:gd name="connsiteY2-6" fmla="*/ 2263741 h 2263741"/>
              <a:gd name="connsiteX3-7" fmla="*/ 0 w 5508544"/>
              <a:gd name="connsiteY3-8" fmla="*/ 2263741 h 2263741"/>
              <a:gd name="connsiteX4-9" fmla="*/ 3023119 w 5508544"/>
              <a:gd name="connsiteY4-10" fmla="*/ 933061 h 2263741"/>
              <a:gd name="connsiteX0-11" fmla="*/ 3068732 w 5554157"/>
              <a:gd name="connsiteY0-12" fmla="*/ 972153 h 2302833"/>
              <a:gd name="connsiteX1-13" fmla="*/ 5554157 w 5554157"/>
              <a:gd name="connsiteY1-14" fmla="*/ 39092 h 2302833"/>
              <a:gd name="connsiteX2-15" fmla="*/ 5554157 w 5554157"/>
              <a:gd name="connsiteY2-16" fmla="*/ 2302833 h 2302833"/>
              <a:gd name="connsiteX3-17" fmla="*/ 45613 w 5554157"/>
              <a:gd name="connsiteY3-18" fmla="*/ 2302833 h 2302833"/>
              <a:gd name="connsiteX4-19" fmla="*/ 3068732 w 5554157"/>
              <a:gd name="connsiteY4-20" fmla="*/ 972153 h 2302833"/>
              <a:gd name="connsiteX0-21" fmla="*/ 3177910 w 5663335"/>
              <a:gd name="connsiteY0-22" fmla="*/ 972153 h 2302833"/>
              <a:gd name="connsiteX1-23" fmla="*/ 5663335 w 5663335"/>
              <a:gd name="connsiteY1-24" fmla="*/ 39092 h 2302833"/>
              <a:gd name="connsiteX2-25" fmla="*/ 5663335 w 5663335"/>
              <a:gd name="connsiteY2-26" fmla="*/ 2302833 h 2302833"/>
              <a:gd name="connsiteX3-27" fmla="*/ 154791 w 5663335"/>
              <a:gd name="connsiteY3-28" fmla="*/ 2302833 h 2302833"/>
              <a:gd name="connsiteX4-29" fmla="*/ 1663613 w 5663335"/>
              <a:gd name="connsiteY4-30" fmla="*/ 1528392 h 2302833"/>
              <a:gd name="connsiteX5" fmla="*/ 3177910 w 5663335"/>
              <a:gd name="connsiteY5" fmla="*/ 972153 h 2302833"/>
              <a:gd name="connsiteX0-31" fmla="*/ 3177910 w 5663335"/>
              <a:gd name="connsiteY0-32" fmla="*/ 972153 h 2302833"/>
              <a:gd name="connsiteX1-33" fmla="*/ 5663335 w 5663335"/>
              <a:gd name="connsiteY1-34" fmla="*/ 39092 h 2302833"/>
              <a:gd name="connsiteX2-35" fmla="*/ 5663335 w 5663335"/>
              <a:gd name="connsiteY2-36" fmla="*/ 2302833 h 2302833"/>
              <a:gd name="connsiteX3-37" fmla="*/ 154791 w 5663335"/>
              <a:gd name="connsiteY3-38" fmla="*/ 2302833 h 2302833"/>
              <a:gd name="connsiteX4-39" fmla="*/ 1663613 w 5663335"/>
              <a:gd name="connsiteY4-40" fmla="*/ 1528392 h 2302833"/>
              <a:gd name="connsiteX5-41" fmla="*/ 3177910 w 5663335"/>
              <a:gd name="connsiteY5-42" fmla="*/ 972153 h 2302833"/>
              <a:gd name="connsiteX0-43" fmla="*/ 3177910 w 5663335"/>
              <a:gd name="connsiteY0-44" fmla="*/ 933061 h 2263741"/>
              <a:gd name="connsiteX1-45" fmla="*/ 5663335 w 5663335"/>
              <a:gd name="connsiteY1-46" fmla="*/ 0 h 2263741"/>
              <a:gd name="connsiteX2-47" fmla="*/ 5663335 w 5663335"/>
              <a:gd name="connsiteY2-48" fmla="*/ 2263741 h 2263741"/>
              <a:gd name="connsiteX3-49" fmla="*/ 154791 w 5663335"/>
              <a:gd name="connsiteY3-50" fmla="*/ 2263741 h 2263741"/>
              <a:gd name="connsiteX4-51" fmla="*/ 1663613 w 5663335"/>
              <a:gd name="connsiteY4-52" fmla="*/ 1489300 h 2263741"/>
              <a:gd name="connsiteX5-53" fmla="*/ 3177910 w 5663335"/>
              <a:gd name="connsiteY5-54" fmla="*/ 933061 h 2263741"/>
              <a:gd name="connsiteX0-55" fmla="*/ 3536476 w 5667338"/>
              <a:gd name="connsiteY0-56" fmla="*/ 839755 h 2263741"/>
              <a:gd name="connsiteX1-57" fmla="*/ 5667338 w 5667338"/>
              <a:gd name="connsiteY1-58" fmla="*/ 0 h 2263741"/>
              <a:gd name="connsiteX2-59" fmla="*/ 5667338 w 5667338"/>
              <a:gd name="connsiteY2-60" fmla="*/ 2263741 h 2263741"/>
              <a:gd name="connsiteX3-61" fmla="*/ 158794 w 5667338"/>
              <a:gd name="connsiteY3-62" fmla="*/ 2263741 h 2263741"/>
              <a:gd name="connsiteX4-63" fmla="*/ 1667616 w 5667338"/>
              <a:gd name="connsiteY4-64" fmla="*/ 1489300 h 2263741"/>
              <a:gd name="connsiteX5-65" fmla="*/ 3536476 w 5667338"/>
              <a:gd name="connsiteY5-66" fmla="*/ 839755 h 2263741"/>
              <a:gd name="connsiteX0-67" fmla="*/ 3517601 w 5667124"/>
              <a:gd name="connsiteY0-68" fmla="*/ 709126 h 2263741"/>
              <a:gd name="connsiteX1-69" fmla="*/ 5667124 w 5667124"/>
              <a:gd name="connsiteY1-70" fmla="*/ 0 h 2263741"/>
              <a:gd name="connsiteX2-71" fmla="*/ 5667124 w 5667124"/>
              <a:gd name="connsiteY2-72" fmla="*/ 2263741 h 2263741"/>
              <a:gd name="connsiteX3-73" fmla="*/ 158580 w 5667124"/>
              <a:gd name="connsiteY3-74" fmla="*/ 2263741 h 2263741"/>
              <a:gd name="connsiteX4-75" fmla="*/ 1667402 w 5667124"/>
              <a:gd name="connsiteY4-76" fmla="*/ 1489300 h 2263741"/>
              <a:gd name="connsiteX5-77" fmla="*/ 3517601 w 5667124"/>
              <a:gd name="connsiteY5-78" fmla="*/ 709126 h 2263741"/>
              <a:gd name="connsiteX0-79" fmla="*/ 3517601 w 5667124"/>
              <a:gd name="connsiteY0-80" fmla="*/ 709126 h 2263741"/>
              <a:gd name="connsiteX1-81" fmla="*/ 5667124 w 5667124"/>
              <a:gd name="connsiteY1-82" fmla="*/ 0 h 2263741"/>
              <a:gd name="connsiteX2-83" fmla="*/ 5667124 w 5667124"/>
              <a:gd name="connsiteY2-84" fmla="*/ 2263741 h 2263741"/>
              <a:gd name="connsiteX3-85" fmla="*/ 158580 w 5667124"/>
              <a:gd name="connsiteY3-86" fmla="*/ 2263741 h 2263741"/>
              <a:gd name="connsiteX4-87" fmla="*/ 1667402 w 5667124"/>
              <a:gd name="connsiteY4-88" fmla="*/ 1489300 h 2263741"/>
              <a:gd name="connsiteX5-89" fmla="*/ 3517601 w 5667124"/>
              <a:gd name="connsiteY5-90" fmla="*/ 709126 h 2263741"/>
              <a:gd name="connsiteX0-91" fmla="*/ 3490167 w 5639690"/>
              <a:gd name="connsiteY0-92" fmla="*/ 709126 h 2263741"/>
              <a:gd name="connsiteX1-93" fmla="*/ 5639690 w 5639690"/>
              <a:gd name="connsiteY1-94" fmla="*/ 0 h 2263741"/>
              <a:gd name="connsiteX2-95" fmla="*/ 5639690 w 5639690"/>
              <a:gd name="connsiteY2-96" fmla="*/ 2263741 h 2263741"/>
              <a:gd name="connsiteX3-97" fmla="*/ 131146 w 5639690"/>
              <a:gd name="connsiteY3-98" fmla="*/ 2263741 h 2263741"/>
              <a:gd name="connsiteX4-99" fmla="*/ 2087837 w 5639690"/>
              <a:gd name="connsiteY4-100" fmla="*/ 1582606 h 2263741"/>
              <a:gd name="connsiteX5-101" fmla="*/ 3490167 w 5639690"/>
              <a:gd name="connsiteY5-102" fmla="*/ 709126 h 2263741"/>
              <a:gd name="connsiteX0-103" fmla="*/ 3490167 w 5639690"/>
              <a:gd name="connsiteY0-104" fmla="*/ 709126 h 2263741"/>
              <a:gd name="connsiteX1-105" fmla="*/ 5639690 w 5639690"/>
              <a:gd name="connsiteY1-106" fmla="*/ 0 h 2263741"/>
              <a:gd name="connsiteX2-107" fmla="*/ 5639690 w 5639690"/>
              <a:gd name="connsiteY2-108" fmla="*/ 2263741 h 2263741"/>
              <a:gd name="connsiteX3-109" fmla="*/ 131146 w 5639690"/>
              <a:gd name="connsiteY3-110" fmla="*/ 2263741 h 2263741"/>
              <a:gd name="connsiteX4-111" fmla="*/ 2087837 w 5639690"/>
              <a:gd name="connsiteY4-112" fmla="*/ 1582606 h 2263741"/>
              <a:gd name="connsiteX5-113" fmla="*/ 3490167 w 5639690"/>
              <a:gd name="connsiteY5-114" fmla="*/ 709126 h 2263741"/>
              <a:gd name="connsiteX0-115" fmla="*/ 3359555 w 5509078"/>
              <a:gd name="connsiteY0-116" fmla="*/ 709126 h 2263741"/>
              <a:gd name="connsiteX1-117" fmla="*/ 5509078 w 5509078"/>
              <a:gd name="connsiteY1-118" fmla="*/ 0 h 2263741"/>
              <a:gd name="connsiteX2-119" fmla="*/ 5509078 w 5509078"/>
              <a:gd name="connsiteY2-120" fmla="*/ 2263741 h 2263741"/>
              <a:gd name="connsiteX3-121" fmla="*/ 534 w 5509078"/>
              <a:gd name="connsiteY3-122" fmla="*/ 2263741 h 2263741"/>
              <a:gd name="connsiteX4-123" fmla="*/ 1957225 w 5509078"/>
              <a:gd name="connsiteY4-124" fmla="*/ 1582606 h 2263741"/>
              <a:gd name="connsiteX5-125" fmla="*/ 3359555 w 5509078"/>
              <a:gd name="connsiteY5-126" fmla="*/ 709126 h 2263741"/>
              <a:gd name="connsiteX0-127" fmla="*/ 3359484 w 5509007"/>
              <a:gd name="connsiteY0-128" fmla="*/ 709126 h 2263741"/>
              <a:gd name="connsiteX1-129" fmla="*/ 5509007 w 5509007"/>
              <a:gd name="connsiteY1-130" fmla="*/ 0 h 2263741"/>
              <a:gd name="connsiteX2-131" fmla="*/ 5509007 w 5509007"/>
              <a:gd name="connsiteY2-132" fmla="*/ 2263741 h 2263741"/>
              <a:gd name="connsiteX3-133" fmla="*/ 463 w 5509007"/>
              <a:gd name="connsiteY3-134" fmla="*/ 2263741 h 2263741"/>
              <a:gd name="connsiteX4-135" fmla="*/ 2181088 w 5509007"/>
              <a:gd name="connsiteY4-136" fmla="*/ 1582606 h 2263741"/>
              <a:gd name="connsiteX5-137" fmla="*/ 3359484 w 5509007"/>
              <a:gd name="connsiteY5-138" fmla="*/ 709126 h 2263741"/>
              <a:gd name="connsiteX0-139" fmla="*/ 3359484 w 5509007"/>
              <a:gd name="connsiteY0-140" fmla="*/ 709126 h 2263741"/>
              <a:gd name="connsiteX1-141" fmla="*/ 5509007 w 5509007"/>
              <a:gd name="connsiteY1-142" fmla="*/ 0 h 2263741"/>
              <a:gd name="connsiteX2-143" fmla="*/ 5509007 w 5509007"/>
              <a:gd name="connsiteY2-144" fmla="*/ 2263741 h 2263741"/>
              <a:gd name="connsiteX3-145" fmla="*/ 463 w 5509007"/>
              <a:gd name="connsiteY3-146" fmla="*/ 2263741 h 2263741"/>
              <a:gd name="connsiteX4-147" fmla="*/ 2181088 w 5509007"/>
              <a:gd name="connsiteY4-148" fmla="*/ 1582606 h 2263741"/>
              <a:gd name="connsiteX5-149" fmla="*/ 3359484 w 5509007"/>
              <a:gd name="connsiteY5-150" fmla="*/ 709126 h 2263741"/>
              <a:gd name="connsiteX0-151" fmla="*/ 3359484 w 5509007"/>
              <a:gd name="connsiteY0-152" fmla="*/ 709126 h 2263741"/>
              <a:gd name="connsiteX1-153" fmla="*/ 5509007 w 5509007"/>
              <a:gd name="connsiteY1-154" fmla="*/ 0 h 2263741"/>
              <a:gd name="connsiteX2-155" fmla="*/ 5509007 w 5509007"/>
              <a:gd name="connsiteY2-156" fmla="*/ 2263741 h 2263741"/>
              <a:gd name="connsiteX3-157" fmla="*/ 463 w 5509007"/>
              <a:gd name="connsiteY3-158" fmla="*/ 2263741 h 2263741"/>
              <a:gd name="connsiteX4-159" fmla="*/ 2181088 w 5509007"/>
              <a:gd name="connsiteY4-160" fmla="*/ 1582606 h 2263741"/>
              <a:gd name="connsiteX5-161" fmla="*/ 3359484 w 5509007"/>
              <a:gd name="connsiteY5-162" fmla="*/ 709126 h 2263741"/>
              <a:gd name="connsiteX0-163" fmla="*/ 3359474 w 5508997"/>
              <a:gd name="connsiteY0-164" fmla="*/ 709126 h 2263741"/>
              <a:gd name="connsiteX1-165" fmla="*/ 5508997 w 5508997"/>
              <a:gd name="connsiteY1-166" fmla="*/ 0 h 2263741"/>
              <a:gd name="connsiteX2-167" fmla="*/ 5508997 w 5508997"/>
              <a:gd name="connsiteY2-168" fmla="*/ 2263741 h 2263741"/>
              <a:gd name="connsiteX3-169" fmla="*/ 453 w 5508997"/>
              <a:gd name="connsiteY3-170" fmla="*/ 2263741 h 2263741"/>
              <a:gd name="connsiteX4-171" fmla="*/ 2218400 w 5508997"/>
              <a:gd name="connsiteY4-172" fmla="*/ 1657251 h 2263741"/>
              <a:gd name="connsiteX5-173" fmla="*/ 3359474 w 5508997"/>
              <a:gd name="connsiteY5-174" fmla="*/ 709126 h 2263741"/>
              <a:gd name="connsiteX0-175" fmla="*/ 3359474 w 5508997"/>
              <a:gd name="connsiteY0-176" fmla="*/ 709126 h 2263741"/>
              <a:gd name="connsiteX1-177" fmla="*/ 5508997 w 5508997"/>
              <a:gd name="connsiteY1-178" fmla="*/ 0 h 2263741"/>
              <a:gd name="connsiteX2-179" fmla="*/ 5508997 w 5508997"/>
              <a:gd name="connsiteY2-180" fmla="*/ 2263741 h 2263741"/>
              <a:gd name="connsiteX3-181" fmla="*/ 453 w 5508997"/>
              <a:gd name="connsiteY3-182" fmla="*/ 2263741 h 2263741"/>
              <a:gd name="connsiteX4-183" fmla="*/ 2218400 w 5508997"/>
              <a:gd name="connsiteY4-184" fmla="*/ 1657251 h 2263741"/>
              <a:gd name="connsiteX5-185" fmla="*/ 3359474 w 5508997"/>
              <a:gd name="connsiteY5-186" fmla="*/ 709126 h 2263741"/>
              <a:gd name="connsiteX0-187" fmla="*/ 3359021 w 5508544"/>
              <a:gd name="connsiteY0-188" fmla="*/ 709126 h 2263741"/>
              <a:gd name="connsiteX1-189" fmla="*/ 5508544 w 5508544"/>
              <a:gd name="connsiteY1-190" fmla="*/ 0 h 2263741"/>
              <a:gd name="connsiteX2-191" fmla="*/ 5508544 w 5508544"/>
              <a:gd name="connsiteY2-192" fmla="*/ 2263741 h 2263741"/>
              <a:gd name="connsiteX3-193" fmla="*/ 0 w 5508544"/>
              <a:gd name="connsiteY3-194" fmla="*/ 2263741 h 2263741"/>
              <a:gd name="connsiteX4-195" fmla="*/ 2217947 w 5508544"/>
              <a:gd name="connsiteY4-196" fmla="*/ 1657251 h 2263741"/>
              <a:gd name="connsiteX5-197" fmla="*/ 3359021 w 5508544"/>
              <a:gd name="connsiteY5-198" fmla="*/ 709126 h 22637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5508544" h="2263741">
                <a:moveTo>
                  <a:pt x="3359021" y="709126"/>
                </a:moveTo>
                <a:cubicBezTo>
                  <a:pt x="3907454" y="432918"/>
                  <a:pt x="4945018" y="991199"/>
                  <a:pt x="5508544" y="0"/>
                </a:cubicBezTo>
                <a:lnTo>
                  <a:pt x="5508544" y="2263741"/>
                </a:lnTo>
                <a:lnTo>
                  <a:pt x="0" y="2263741"/>
                </a:lnTo>
                <a:cubicBezTo>
                  <a:pt x="621005" y="1369558"/>
                  <a:pt x="1658110" y="1879032"/>
                  <a:pt x="2217947" y="1657251"/>
                </a:cubicBezTo>
                <a:cubicBezTo>
                  <a:pt x="2777784" y="1435470"/>
                  <a:pt x="2810588" y="985335"/>
                  <a:pt x="3359021" y="709126"/>
                </a:cubicBezTo>
                <a:close/>
              </a:path>
            </a:pathLst>
          </a:cu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1" y="1948182"/>
            <a:ext cx="6222703" cy="4666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-1" y="-2"/>
            <a:ext cx="3526971" cy="1158899"/>
          </a:xfrm>
          <a:custGeom>
            <a:avLst/>
            <a:gdLst>
              <a:gd name="connsiteX0" fmla="*/ 0 w 3359020"/>
              <a:gd name="connsiteY0" fmla="*/ 0 h 1082351"/>
              <a:gd name="connsiteX1" fmla="*/ 3359020 w 3359020"/>
              <a:gd name="connsiteY1" fmla="*/ 0 h 1082351"/>
              <a:gd name="connsiteX2" fmla="*/ 3359020 w 3359020"/>
              <a:gd name="connsiteY2" fmla="*/ 1082351 h 1082351"/>
              <a:gd name="connsiteX3" fmla="*/ 0 w 3359020"/>
              <a:gd name="connsiteY3" fmla="*/ 1082351 h 1082351"/>
              <a:gd name="connsiteX4" fmla="*/ 0 w 3359020"/>
              <a:gd name="connsiteY4" fmla="*/ 0 h 1082351"/>
              <a:gd name="connsiteX0-1" fmla="*/ 0 w 3359020"/>
              <a:gd name="connsiteY0-2" fmla="*/ 0 h 1082351"/>
              <a:gd name="connsiteX1-3" fmla="*/ 3359020 w 3359020"/>
              <a:gd name="connsiteY1-4" fmla="*/ 0 h 1082351"/>
              <a:gd name="connsiteX2-5" fmla="*/ 1492898 w 3359020"/>
              <a:gd name="connsiteY2-6" fmla="*/ 933061 h 1082351"/>
              <a:gd name="connsiteX3-7" fmla="*/ 0 w 3359020"/>
              <a:gd name="connsiteY3-8" fmla="*/ 1082351 h 1082351"/>
              <a:gd name="connsiteX4-9" fmla="*/ 0 w 3359020"/>
              <a:gd name="connsiteY4-10" fmla="*/ 0 h 1082351"/>
              <a:gd name="connsiteX0-11" fmla="*/ 0 w 3385760"/>
              <a:gd name="connsiteY0-12" fmla="*/ 0 h 1152989"/>
              <a:gd name="connsiteX1-13" fmla="*/ 3359020 w 3385760"/>
              <a:gd name="connsiteY1-14" fmla="*/ 0 h 1152989"/>
              <a:gd name="connsiteX2-15" fmla="*/ 1492898 w 3385760"/>
              <a:gd name="connsiteY2-16" fmla="*/ 933061 h 1152989"/>
              <a:gd name="connsiteX3-17" fmla="*/ 0 w 3385760"/>
              <a:gd name="connsiteY3-18" fmla="*/ 1082351 h 1152989"/>
              <a:gd name="connsiteX4-19" fmla="*/ 0 w 3385760"/>
              <a:gd name="connsiteY4-20" fmla="*/ 0 h 1152989"/>
              <a:gd name="connsiteX0-21" fmla="*/ 0 w 3386642"/>
              <a:gd name="connsiteY0-22" fmla="*/ 0 h 1111159"/>
              <a:gd name="connsiteX1-23" fmla="*/ 3359020 w 3386642"/>
              <a:gd name="connsiteY1-24" fmla="*/ 0 h 1111159"/>
              <a:gd name="connsiteX2-25" fmla="*/ 1548881 w 3386642"/>
              <a:gd name="connsiteY2-26" fmla="*/ 541175 h 1111159"/>
              <a:gd name="connsiteX3-27" fmla="*/ 0 w 3386642"/>
              <a:gd name="connsiteY3-28" fmla="*/ 1082351 h 1111159"/>
              <a:gd name="connsiteX4-29" fmla="*/ 0 w 3386642"/>
              <a:gd name="connsiteY4-30" fmla="*/ 0 h 1111159"/>
              <a:gd name="connsiteX0-31" fmla="*/ 0 w 3386642"/>
              <a:gd name="connsiteY0-32" fmla="*/ 0 h 1116741"/>
              <a:gd name="connsiteX1-33" fmla="*/ 3359020 w 3386642"/>
              <a:gd name="connsiteY1-34" fmla="*/ 0 h 1116741"/>
              <a:gd name="connsiteX2-35" fmla="*/ 1548881 w 3386642"/>
              <a:gd name="connsiteY2-36" fmla="*/ 541175 h 1116741"/>
              <a:gd name="connsiteX3-37" fmla="*/ 0 w 3386642"/>
              <a:gd name="connsiteY3-38" fmla="*/ 1082351 h 1116741"/>
              <a:gd name="connsiteX4-39" fmla="*/ 0 w 3386642"/>
              <a:gd name="connsiteY4-40" fmla="*/ 0 h 1116741"/>
              <a:gd name="connsiteX0-41" fmla="*/ 0 w 3395409"/>
              <a:gd name="connsiteY0-42" fmla="*/ 0 h 1111827"/>
              <a:gd name="connsiteX1-43" fmla="*/ 3359020 w 3395409"/>
              <a:gd name="connsiteY1-44" fmla="*/ 0 h 1111827"/>
              <a:gd name="connsiteX2-45" fmla="*/ 1959428 w 3395409"/>
              <a:gd name="connsiteY2-46" fmla="*/ 429208 h 1111827"/>
              <a:gd name="connsiteX3-47" fmla="*/ 0 w 3395409"/>
              <a:gd name="connsiteY3-48" fmla="*/ 1082351 h 1111827"/>
              <a:gd name="connsiteX4-49" fmla="*/ 0 w 3395409"/>
              <a:gd name="connsiteY4-50" fmla="*/ 0 h 1111827"/>
              <a:gd name="connsiteX0-51" fmla="*/ 0 w 3399287"/>
              <a:gd name="connsiteY0-52" fmla="*/ 0 h 1108786"/>
              <a:gd name="connsiteX1-53" fmla="*/ 3359020 w 3399287"/>
              <a:gd name="connsiteY1-54" fmla="*/ 0 h 1108786"/>
              <a:gd name="connsiteX2-55" fmla="*/ 1959428 w 3399287"/>
              <a:gd name="connsiteY2-56" fmla="*/ 429208 h 1108786"/>
              <a:gd name="connsiteX3-57" fmla="*/ 0 w 3399287"/>
              <a:gd name="connsiteY3-58" fmla="*/ 1082351 h 1108786"/>
              <a:gd name="connsiteX4-59" fmla="*/ 0 w 3399287"/>
              <a:gd name="connsiteY4-60" fmla="*/ 0 h 1108786"/>
              <a:gd name="connsiteX0-61" fmla="*/ 0 w 3359020"/>
              <a:gd name="connsiteY0-62" fmla="*/ 0 h 1108786"/>
              <a:gd name="connsiteX1-63" fmla="*/ 3359020 w 3359020"/>
              <a:gd name="connsiteY1-64" fmla="*/ 0 h 1108786"/>
              <a:gd name="connsiteX2-65" fmla="*/ 1959428 w 3359020"/>
              <a:gd name="connsiteY2-66" fmla="*/ 429208 h 1108786"/>
              <a:gd name="connsiteX3-67" fmla="*/ 0 w 3359020"/>
              <a:gd name="connsiteY3-68" fmla="*/ 1082351 h 1108786"/>
              <a:gd name="connsiteX4-69" fmla="*/ 0 w 3359020"/>
              <a:gd name="connsiteY4-70" fmla="*/ 0 h 1108786"/>
              <a:gd name="connsiteX0-71" fmla="*/ 0 w 3359020"/>
              <a:gd name="connsiteY0-72" fmla="*/ 0 h 1106686"/>
              <a:gd name="connsiteX1-73" fmla="*/ 3359020 w 3359020"/>
              <a:gd name="connsiteY1-74" fmla="*/ 0 h 1106686"/>
              <a:gd name="connsiteX2-75" fmla="*/ 1922106 w 3359020"/>
              <a:gd name="connsiteY2-76" fmla="*/ 354563 h 1106686"/>
              <a:gd name="connsiteX3-77" fmla="*/ 0 w 3359020"/>
              <a:gd name="connsiteY3-78" fmla="*/ 1082351 h 1106686"/>
              <a:gd name="connsiteX4-79" fmla="*/ 0 w 3359020"/>
              <a:gd name="connsiteY4-80" fmla="*/ 0 h 1106686"/>
              <a:gd name="connsiteX0-81" fmla="*/ 0 w 3359020"/>
              <a:gd name="connsiteY0-82" fmla="*/ 0 h 1104893"/>
              <a:gd name="connsiteX1-83" fmla="*/ 3359020 w 3359020"/>
              <a:gd name="connsiteY1-84" fmla="*/ 0 h 1104893"/>
              <a:gd name="connsiteX2-85" fmla="*/ 1922106 w 3359020"/>
              <a:gd name="connsiteY2-86" fmla="*/ 279918 h 1104893"/>
              <a:gd name="connsiteX3-87" fmla="*/ 0 w 3359020"/>
              <a:gd name="connsiteY3-88" fmla="*/ 1082351 h 1104893"/>
              <a:gd name="connsiteX4-89" fmla="*/ 0 w 3359020"/>
              <a:gd name="connsiteY4-90" fmla="*/ 0 h 1104893"/>
              <a:gd name="connsiteX0-91" fmla="*/ 0 w 3359020"/>
              <a:gd name="connsiteY0-92" fmla="*/ 0 h 1103713"/>
              <a:gd name="connsiteX1-93" fmla="*/ 3359020 w 3359020"/>
              <a:gd name="connsiteY1-94" fmla="*/ 0 h 1103713"/>
              <a:gd name="connsiteX2-95" fmla="*/ 1940768 w 3359020"/>
              <a:gd name="connsiteY2-96" fmla="*/ 223934 h 1103713"/>
              <a:gd name="connsiteX3-97" fmla="*/ 0 w 3359020"/>
              <a:gd name="connsiteY3-98" fmla="*/ 1082351 h 1103713"/>
              <a:gd name="connsiteX4-99" fmla="*/ 0 w 3359020"/>
              <a:gd name="connsiteY4-100" fmla="*/ 0 h 1103713"/>
              <a:gd name="connsiteX0-101" fmla="*/ 0 w 3359020"/>
              <a:gd name="connsiteY0-102" fmla="*/ 0 h 1103713"/>
              <a:gd name="connsiteX1-103" fmla="*/ 3359020 w 3359020"/>
              <a:gd name="connsiteY1-104" fmla="*/ 0 h 1103713"/>
              <a:gd name="connsiteX2-105" fmla="*/ 1940768 w 3359020"/>
              <a:gd name="connsiteY2-106" fmla="*/ 223934 h 1103713"/>
              <a:gd name="connsiteX3-107" fmla="*/ 0 w 3359020"/>
              <a:gd name="connsiteY3-108" fmla="*/ 1082351 h 1103713"/>
              <a:gd name="connsiteX4-109" fmla="*/ 0 w 3359020"/>
              <a:gd name="connsiteY4-110" fmla="*/ 0 h 1103713"/>
              <a:gd name="connsiteX0-111" fmla="*/ 0 w 3359020"/>
              <a:gd name="connsiteY0-112" fmla="*/ 0 h 1103713"/>
              <a:gd name="connsiteX1-113" fmla="*/ 3359020 w 3359020"/>
              <a:gd name="connsiteY1-114" fmla="*/ 0 h 1103713"/>
              <a:gd name="connsiteX2-115" fmla="*/ 1940768 w 3359020"/>
              <a:gd name="connsiteY2-116" fmla="*/ 223934 h 1103713"/>
              <a:gd name="connsiteX3-117" fmla="*/ 0 w 3359020"/>
              <a:gd name="connsiteY3-118" fmla="*/ 1082351 h 1103713"/>
              <a:gd name="connsiteX4-119" fmla="*/ 0 w 3359020"/>
              <a:gd name="connsiteY4-120" fmla="*/ 0 h 11037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020" h="1103713">
                <a:moveTo>
                  <a:pt x="0" y="0"/>
                </a:moveTo>
                <a:lnTo>
                  <a:pt x="3359020" y="0"/>
                </a:lnTo>
                <a:cubicBezTo>
                  <a:pt x="3010677" y="435428"/>
                  <a:pt x="2593911" y="136848"/>
                  <a:pt x="1940768" y="223934"/>
                </a:cubicBezTo>
                <a:cubicBezTo>
                  <a:pt x="1287625" y="311020"/>
                  <a:pt x="1256522" y="1256522"/>
                  <a:pt x="0" y="1082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19"/>
          <p:cNvSpPr/>
          <p:nvPr/>
        </p:nvSpPr>
        <p:spPr>
          <a:xfrm>
            <a:off x="-1" y="-2"/>
            <a:ext cx="3359020" cy="1103713"/>
          </a:xfrm>
          <a:custGeom>
            <a:avLst/>
            <a:gdLst>
              <a:gd name="connsiteX0" fmla="*/ 0 w 3359020"/>
              <a:gd name="connsiteY0" fmla="*/ 0 h 1082351"/>
              <a:gd name="connsiteX1" fmla="*/ 3359020 w 3359020"/>
              <a:gd name="connsiteY1" fmla="*/ 0 h 1082351"/>
              <a:gd name="connsiteX2" fmla="*/ 3359020 w 3359020"/>
              <a:gd name="connsiteY2" fmla="*/ 1082351 h 1082351"/>
              <a:gd name="connsiteX3" fmla="*/ 0 w 3359020"/>
              <a:gd name="connsiteY3" fmla="*/ 1082351 h 1082351"/>
              <a:gd name="connsiteX4" fmla="*/ 0 w 3359020"/>
              <a:gd name="connsiteY4" fmla="*/ 0 h 1082351"/>
              <a:gd name="connsiteX0-1" fmla="*/ 0 w 3359020"/>
              <a:gd name="connsiteY0-2" fmla="*/ 0 h 1082351"/>
              <a:gd name="connsiteX1-3" fmla="*/ 3359020 w 3359020"/>
              <a:gd name="connsiteY1-4" fmla="*/ 0 h 1082351"/>
              <a:gd name="connsiteX2-5" fmla="*/ 1492898 w 3359020"/>
              <a:gd name="connsiteY2-6" fmla="*/ 933061 h 1082351"/>
              <a:gd name="connsiteX3-7" fmla="*/ 0 w 3359020"/>
              <a:gd name="connsiteY3-8" fmla="*/ 1082351 h 1082351"/>
              <a:gd name="connsiteX4-9" fmla="*/ 0 w 3359020"/>
              <a:gd name="connsiteY4-10" fmla="*/ 0 h 1082351"/>
              <a:gd name="connsiteX0-11" fmla="*/ 0 w 3385760"/>
              <a:gd name="connsiteY0-12" fmla="*/ 0 h 1152989"/>
              <a:gd name="connsiteX1-13" fmla="*/ 3359020 w 3385760"/>
              <a:gd name="connsiteY1-14" fmla="*/ 0 h 1152989"/>
              <a:gd name="connsiteX2-15" fmla="*/ 1492898 w 3385760"/>
              <a:gd name="connsiteY2-16" fmla="*/ 933061 h 1152989"/>
              <a:gd name="connsiteX3-17" fmla="*/ 0 w 3385760"/>
              <a:gd name="connsiteY3-18" fmla="*/ 1082351 h 1152989"/>
              <a:gd name="connsiteX4-19" fmla="*/ 0 w 3385760"/>
              <a:gd name="connsiteY4-20" fmla="*/ 0 h 1152989"/>
              <a:gd name="connsiteX0-21" fmla="*/ 0 w 3386642"/>
              <a:gd name="connsiteY0-22" fmla="*/ 0 h 1111159"/>
              <a:gd name="connsiteX1-23" fmla="*/ 3359020 w 3386642"/>
              <a:gd name="connsiteY1-24" fmla="*/ 0 h 1111159"/>
              <a:gd name="connsiteX2-25" fmla="*/ 1548881 w 3386642"/>
              <a:gd name="connsiteY2-26" fmla="*/ 541175 h 1111159"/>
              <a:gd name="connsiteX3-27" fmla="*/ 0 w 3386642"/>
              <a:gd name="connsiteY3-28" fmla="*/ 1082351 h 1111159"/>
              <a:gd name="connsiteX4-29" fmla="*/ 0 w 3386642"/>
              <a:gd name="connsiteY4-30" fmla="*/ 0 h 1111159"/>
              <a:gd name="connsiteX0-31" fmla="*/ 0 w 3386642"/>
              <a:gd name="connsiteY0-32" fmla="*/ 0 h 1116741"/>
              <a:gd name="connsiteX1-33" fmla="*/ 3359020 w 3386642"/>
              <a:gd name="connsiteY1-34" fmla="*/ 0 h 1116741"/>
              <a:gd name="connsiteX2-35" fmla="*/ 1548881 w 3386642"/>
              <a:gd name="connsiteY2-36" fmla="*/ 541175 h 1116741"/>
              <a:gd name="connsiteX3-37" fmla="*/ 0 w 3386642"/>
              <a:gd name="connsiteY3-38" fmla="*/ 1082351 h 1116741"/>
              <a:gd name="connsiteX4-39" fmla="*/ 0 w 3386642"/>
              <a:gd name="connsiteY4-40" fmla="*/ 0 h 1116741"/>
              <a:gd name="connsiteX0-41" fmla="*/ 0 w 3395409"/>
              <a:gd name="connsiteY0-42" fmla="*/ 0 h 1111827"/>
              <a:gd name="connsiteX1-43" fmla="*/ 3359020 w 3395409"/>
              <a:gd name="connsiteY1-44" fmla="*/ 0 h 1111827"/>
              <a:gd name="connsiteX2-45" fmla="*/ 1959428 w 3395409"/>
              <a:gd name="connsiteY2-46" fmla="*/ 429208 h 1111827"/>
              <a:gd name="connsiteX3-47" fmla="*/ 0 w 3395409"/>
              <a:gd name="connsiteY3-48" fmla="*/ 1082351 h 1111827"/>
              <a:gd name="connsiteX4-49" fmla="*/ 0 w 3395409"/>
              <a:gd name="connsiteY4-50" fmla="*/ 0 h 1111827"/>
              <a:gd name="connsiteX0-51" fmla="*/ 0 w 3399287"/>
              <a:gd name="connsiteY0-52" fmla="*/ 0 h 1108786"/>
              <a:gd name="connsiteX1-53" fmla="*/ 3359020 w 3399287"/>
              <a:gd name="connsiteY1-54" fmla="*/ 0 h 1108786"/>
              <a:gd name="connsiteX2-55" fmla="*/ 1959428 w 3399287"/>
              <a:gd name="connsiteY2-56" fmla="*/ 429208 h 1108786"/>
              <a:gd name="connsiteX3-57" fmla="*/ 0 w 3399287"/>
              <a:gd name="connsiteY3-58" fmla="*/ 1082351 h 1108786"/>
              <a:gd name="connsiteX4-59" fmla="*/ 0 w 3399287"/>
              <a:gd name="connsiteY4-60" fmla="*/ 0 h 1108786"/>
              <a:gd name="connsiteX0-61" fmla="*/ 0 w 3359020"/>
              <a:gd name="connsiteY0-62" fmla="*/ 0 h 1108786"/>
              <a:gd name="connsiteX1-63" fmla="*/ 3359020 w 3359020"/>
              <a:gd name="connsiteY1-64" fmla="*/ 0 h 1108786"/>
              <a:gd name="connsiteX2-65" fmla="*/ 1959428 w 3359020"/>
              <a:gd name="connsiteY2-66" fmla="*/ 429208 h 1108786"/>
              <a:gd name="connsiteX3-67" fmla="*/ 0 w 3359020"/>
              <a:gd name="connsiteY3-68" fmla="*/ 1082351 h 1108786"/>
              <a:gd name="connsiteX4-69" fmla="*/ 0 w 3359020"/>
              <a:gd name="connsiteY4-70" fmla="*/ 0 h 1108786"/>
              <a:gd name="connsiteX0-71" fmla="*/ 0 w 3359020"/>
              <a:gd name="connsiteY0-72" fmla="*/ 0 h 1106686"/>
              <a:gd name="connsiteX1-73" fmla="*/ 3359020 w 3359020"/>
              <a:gd name="connsiteY1-74" fmla="*/ 0 h 1106686"/>
              <a:gd name="connsiteX2-75" fmla="*/ 1922106 w 3359020"/>
              <a:gd name="connsiteY2-76" fmla="*/ 354563 h 1106686"/>
              <a:gd name="connsiteX3-77" fmla="*/ 0 w 3359020"/>
              <a:gd name="connsiteY3-78" fmla="*/ 1082351 h 1106686"/>
              <a:gd name="connsiteX4-79" fmla="*/ 0 w 3359020"/>
              <a:gd name="connsiteY4-80" fmla="*/ 0 h 1106686"/>
              <a:gd name="connsiteX0-81" fmla="*/ 0 w 3359020"/>
              <a:gd name="connsiteY0-82" fmla="*/ 0 h 1104893"/>
              <a:gd name="connsiteX1-83" fmla="*/ 3359020 w 3359020"/>
              <a:gd name="connsiteY1-84" fmla="*/ 0 h 1104893"/>
              <a:gd name="connsiteX2-85" fmla="*/ 1922106 w 3359020"/>
              <a:gd name="connsiteY2-86" fmla="*/ 279918 h 1104893"/>
              <a:gd name="connsiteX3-87" fmla="*/ 0 w 3359020"/>
              <a:gd name="connsiteY3-88" fmla="*/ 1082351 h 1104893"/>
              <a:gd name="connsiteX4-89" fmla="*/ 0 w 3359020"/>
              <a:gd name="connsiteY4-90" fmla="*/ 0 h 1104893"/>
              <a:gd name="connsiteX0-91" fmla="*/ 0 w 3359020"/>
              <a:gd name="connsiteY0-92" fmla="*/ 0 h 1103713"/>
              <a:gd name="connsiteX1-93" fmla="*/ 3359020 w 3359020"/>
              <a:gd name="connsiteY1-94" fmla="*/ 0 h 1103713"/>
              <a:gd name="connsiteX2-95" fmla="*/ 1940768 w 3359020"/>
              <a:gd name="connsiteY2-96" fmla="*/ 223934 h 1103713"/>
              <a:gd name="connsiteX3-97" fmla="*/ 0 w 3359020"/>
              <a:gd name="connsiteY3-98" fmla="*/ 1082351 h 1103713"/>
              <a:gd name="connsiteX4-99" fmla="*/ 0 w 3359020"/>
              <a:gd name="connsiteY4-100" fmla="*/ 0 h 1103713"/>
              <a:gd name="connsiteX0-101" fmla="*/ 0 w 3359020"/>
              <a:gd name="connsiteY0-102" fmla="*/ 0 h 1103713"/>
              <a:gd name="connsiteX1-103" fmla="*/ 3359020 w 3359020"/>
              <a:gd name="connsiteY1-104" fmla="*/ 0 h 1103713"/>
              <a:gd name="connsiteX2-105" fmla="*/ 1940768 w 3359020"/>
              <a:gd name="connsiteY2-106" fmla="*/ 223934 h 1103713"/>
              <a:gd name="connsiteX3-107" fmla="*/ 0 w 3359020"/>
              <a:gd name="connsiteY3-108" fmla="*/ 1082351 h 1103713"/>
              <a:gd name="connsiteX4-109" fmla="*/ 0 w 3359020"/>
              <a:gd name="connsiteY4-110" fmla="*/ 0 h 1103713"/>
              <a:gd name="connsiteX0-111" fmla="*/ 0 w 3359020"/>
              <a:gd name="connsiteY0-112" fmla="*/ 0 h 1103713"/>
              <a:gd name="connsiteX1-113" fmla="*/ 3359020 w 3359020"/>
              <a:gd name="connsiteY1-114" fmla="*/ 0 h 1103713"/>
              <a:gd name="connsiteX2-115" fmla="*/ 1940768 w 3359020"/>
              <a:gd name="connsiteY2-116" fmla="*/ 223934 h 1103713"/>
              <a:gd name="connsiteX3-117" fmla="*/ 0 w 3359020"/>
              <a:gd name="connsiteY3-118" fmla="*/ 1082351 h 1103713"/>
              <a:gd name="connsiteX4-119" fmla="*/ 0 w 3359020"/>
              <a:gd name="connsiteY4-120" fmla="*/ 0 h 11037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020" h="1103713">
                <a:moveTo>
                  <a:pt x="0" y="0"/>
                </a:moveTo>
                <a:lnTo>
                  <a:pt x="3359020" y="0"/>
                </a:lnTo>
                <a:cubicBezTo>
                  <a:pt x="3010677" y="435428"/>
                  <a:pt x="2593911" y="136848"/>
                  <a:pt x="1940768" y="223934"/>
                </a:cubicBezTo>
                <a:cubicBezTo>
                  <a:pt x="1287625" y="311020"/>
                  <a:pt x="1256522" y="1256522"/>
                  <a:pt x="0" y="1082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E8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845734" y="5276691"/>
            <a:ext cx="1762080" cy="294116"/>
            <a:chOff x="911783" y="4924639"/>
            <a:chExt cx="1762080" cy="294116"/>
          </a:xfrm>
        </p:grpSpPr>
        <p:grpSp>
          <p:nvGrpSpPr>
            <p:cNvPr id="29" name="组合 28"/>
            <p:cNvGrpSpPr/>
            <p:nvPr/>
          </p:nvGrpSpPr>
          <p:grpSpPr>
            <a:xfrm>
              <a:off x="911783" y="4924639"/>
              <a:ext cx="1762080" cy="294116"/>
              <a:chOff x="911782" y="4751962"/>
              <a:chExt cx="3181351" cy="57803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911782" y="4751962"/>
                <a:ext cx="1274516" cy="578039"/>
              </a:xfrm>
              <a:prstGeom prst="rect">
                <a:avLst/>
              </a:prstGeom>
              <a:solidFill>
                <a:srgbClr val="5483E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11783" y="4751962"/>
                <a:ext cx="3181350" cy="578039"/>
              </a:xfrm>
              <a:prstGeom prst="rect">
                <a:avLst/>
              </a:prstGeom>
              <a:noFill/>
              <a:ln w="127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933556" y="4948528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主办方：</a:t>
              </a:r>
              <a:endParaRPr lang="zh-CN" altLang="en-US" sz="10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719756" y="4948528"/>
              <a:ext cx="690880" cy="245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利他商盟</a:t>
              </a:r>
              <a:endParaRPr lang="zh-CN" altLang="en-US" sz="10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47" y="538358"/>
            <a:ext cx="2643515" cy="1530595"/>
          </a:xfrm>
          <a:prstGeom prst="rect">
            <a:avLst/>
          </a:prstGeom>
          <a:effectLst>
            <a:outerShdw dist="63500" dir="2700000" algn="tl" rotWithShape="0">
              <a:srgbClr val="6992E5">
                <a:alpha val="90000"/>
              </a:srgbClr>
            </a:outerShdw>
          </a:effectLst>
        </p:spPr>
      </p:pic>
      <p:sp>
        <p:nvSpPr>
          <p:cNvPr id="43" name="文本框 42"/>
          <p:cNvSpPr txBox="1"/>
          <p:nvPr/>
        </p:nvSpPr>
        <p:spPr>
          <a:xfrm>
            <a:off x="621362" y="1992973"/>
            <a:ext cx="6291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solidFill>
                  <a:schemeClr val="bg1"/>
                </a:solidFill>
                <a:effectLst>
                  <a:outerShdw dist="38100" dir="2700000" algn="tl">
                    <a:srgbClr val="6992E5">
                      <a:alpha val="90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THANK . YOU</a:t>
            </a:r>
            <a:endParaRPr lang="zh-CN" altLang="en-US" sz="6600" b="1" dirty="0">
              <a:solidFill>
                <a:schemeClr val="bg1"/>
              </a:solidFill>
              <a:effectLst>
                <a:outerShdw dist="38100" dir="2700000" algn="tl">
                  <a:srgbClr val="6992E5">
                    <a:alpha val="90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12192000" cy="6970925"/>
          </a:xfrm>
          <a:prstGeom prst="rect">
            <a:avLst/>
          </a:pr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 flipH="1" flipV="1">
            <a:off x="0" y="508000"/>
            <a:ext cx="12192000" cy="6350000"/>
          </a:xfrm>
          <a:custGeom>
            <a:avLst/>
            <a:gdLst>
              <a:gd name="connsiteX0" fmla="*/ 0 w 12192000"/>
              <a:gd name="connsiteY0" fmla="*/ 0 h 5938125"/>
              <a:gd name="connsiteX1" fmla="*/ 12192000 w 12192000"/>
              <a:gd name="connsiteY1" fmla="*/ 0 h 5938125"/>
              <a:gd name="connsiteX2" fmla="*/ 12192000 w 12192000"/>
              <a:gd name="connsiteY2" fmla="*/ 4117828 h 5938125"/>
              <a:gd name="connsiteX3" fmla="*/ 12138424 w 12192000"/>
              <a:gd name="connsiteY3" fmla="*/ 4114050 h 5938125"/>
              <a:gd name="connsiteX4" fmla="*/ 11074400 w 12192000"/>
              <a:gd name="connsiteY4" fmla="*/ 4194630 h 5938125"/>
              <a:gd name="connsiteX5" fmla="*/ 5588001 w 12192000"/>
              <a:gd name="connsiteY5" fmla="*/ 5936344 h 5938125"/>
              <a:gd name="connsiteX6" fmla="*/ 542330 w 12192000"/>
              <a:gd name="connsiteY6" fmla="*/ 4740064 h 5938125"/>
              <a:gd name="connsiteX7" fmla="*/ 0 w 12192000"/>
              <a:gd name="connsiteY7" fmla="*/ 4529238 h 59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938125">
                <a:moveTo>
                  <a:pt x="0" y="0"/>
                </a:moveTo>
                <a:lnTo>
                  <a:pt x="12192000" y="0"/>
                </a:lnTo>
                <a:lnTo>
                  <a:pt x="12192000" y="4117828"/>
                </a:lnTo>
                <a:lnTo>
                  <a:pt x="12138424" y="4114050"/>
                </a:lnTo>
                <a:cubicBezTo>
                  <a:pt x="11840416" y="4100514"/>
                  <a:pt x="11493198" y="4122059"/>
                  <a:pt x="11074400" y="4194630"/>
                </a:cubicBezTo>
                <a:cubicBezTo>
                  <a:pt x="9734248" y="4426859"/>
                  <a:pt x="7465181" y="5892801"/>
                  <a:pt x="5588001" y="5936344"/>
                </a:cubicBezTo>
                <a:cubicBezTo>
                  <a:pt x="3945467" y="5974444"/>
                  <a:pt x="2247371" y="5395801"/>
                  <a:pt x="542330" y="4740064"/>
                </a:cubicBezTo>
                <a:lnTo>
                  <a:pt x="0" y="4529238"/>
                </a:ln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69" name="任意多边形 68"/>
          <p:cNvSpPr/>
          <p:nvPr/>
        </p:nvSpPr>
        <p:spPr>
          <a:xfrm flipH="1" flipV="1">
            <a:off x="0" y="620925"/>
            <a:ext cx="12192000" cy="6350000"/>
          </a:xfrm>
          <a:custGeom>
            <a:avLst/>
            <a:gdLst>
              <a:gd name="connsiteX0" fmla="*/ 0 w 12192000"/>
              <a:gd name="connsiteY0" fmla="*/ 0 h 5938125"/>
              <a:gd name="connsiteX1" fmla="*/ 12192000 w 12192000"/>
              <a:gd name="connsiteY1" fmla="*/ 0 h 5938125"/>
              <a:gd name="connsiteX2" fmla="*/ 12192000 w 12192000"/>
              <a:gd name="connsiteY2" fmla="*/ 4117828 h 5938125"/>
              <a:gd name="connsiteX3" fmla="*/ 12138424 w 12192000"/>
              <a:gd name="connsiteY3" fmla="*/ 4114050 h 5938125"/>
              <a:gd name="connsiteX4" fmla="*/ 11074400 w 12192000"/>
              <a:gd name="connsiteY4" fmla="*/ 4194630 h 5938125"/>
              <a:gd name="connsiteX5" fmla="*/ 5588001 w 12192000"/>
              <a:gd name="connsiteY5" fmla="*/ 5936344 h 5938125"/>
              <a:gd name="connsiteX6" fmla="*/ 542330 w 12192000"/>
              <a:gd name="connsiteY6" fmla="*/ 4740064 h 5938125"/>
              <a:gd name="connsiteX7" fmla="*/ 0 w 12192000"/>
              <a:gd name="connsiteY7" fmla="*/ 4529238 h 59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938125">
                <a:moveTo>
                  <a:pt x="0" y="0"/>
                </a:moveTo>
                <a:lnTo>
                  <a:pt x="12192000" y="0"/>
                </a:lnTo>
                <a:lnTo>
                  <a:pt x="12192000" y="4117828"/>
                </a:lnTo>
                <a:lnTo>
                  <a:pt x="12138424" y="4114050"/>
                </a:lnTo>
                <a:cubicBezTo>
                  <a:pt x="11840416" y="4100514"/>
                  <a:pt x="11493198" y="4122059"/>
                  <a:pt x="11074400" y="4194630"/>
                </a:cubicBezTo>
                <a:cubicBezTo>
                  <a:pt x="9734248" y="4426859"/>
                  <a:pt x="7465181" y="5892801"/>
                  <a:pt x="5588001" y="5936344"/>
                </a:cubicBezTo>
                <a:cubicBezTo>
                  <a:pt x="3945467" y="5974444"/>
                  <a:pt x="2247371" y="5395801"/>
                  <a:pt x="542330" y="4740064"/>
                </a:cubicBezTo>
                <a:lnTo>
                  <a:pt x="0" y="4529238"/>
                </a:lnTo>
                <a:close/>
              </a:path>
            </a:pathLst>
          </a:custGeom>
          <a:solidFill>
            <a:srgbClr val="3E6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1" name="弧形 10"/>
          <p:cNvSpPr/>
          <p:nvPr/>
        </p:nvSpPr>
        <p:spPr>
          <a:xfrm rot="2700000">
            <a:off x="620044" y="1221758"/>
            <a:ext cx="5474577" cy="5474577"/>
          </a:xfrm>
          <a:prstGeom prst="arc">
            <a:avLst/>
          </a:prstGeom>
          <a:ln w="25400" cap="rnd">
            <a:solidFill>
              <a:schemeClr val="bg1">
                <a:alpha val="7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grpSp>
        <p:nvGrpSpPr>
          <p:cNvPr id="47" name="组合 46"/>
          <p:cNvGrpSpPr/>
          <p:nvPr>
            <p:custDataLst>
              <p:tags r:id="rId1"/>
            </p:custDataLst>
          </p:nvPr>
        </p:nvGrpSpPr>
        <p:grpSpPr>
          <a:xfrm>
            <a:off x="7088276" y="1101434"/>
            <a:ext cx="3112516" cy="531769"/>
            <a:chOff x="5858931" y="2516741"/>
            <a:chExt cx="3383189" cy="578013"/>
          </a:xfrm>
        </p:grpSpPr>
        <p:sp>
          <p:nvSpPr>
            <p:cNvPr id="48" name="矩形 47"/>
            <p:cNvSpPr/>
            <p:nvPr>
              <p:custDataLst>
                <p:tags r:id="rId2"/>
              </p:custDataLst>
            </p:nvPr>
          </p:nvSpPr>
          <p:spPr bwMode="auto">
            <a:xfrm>
              <a:off x="5858931" y="2835231"/>
              <a:ext cx="3383189" cy="2595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经济下行   消费降级   </a:t>
              </a: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商家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冲击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49" name="PA-文本框 8"/>
            <p:cNvSpPr txBox="1"/>
            <p:nvPr>
              <p:custDataLst>
                <p:tags r:id="rId3"/>
              </p:custDataLst>
            </p:nvPr>
          </p:nvSpPr>
          <p:spPr>
            <a:xfrm>
              <a:off x="5858931" y="2516741"/>
              <a:ext cx="3230926" cy="40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市场经济大环境分析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54" name="组合 53"/>
          <p:cNvGrpSpPr/>
          <p:nvPr>
            <p:custDataLst>
              <p:tags r:id="rId4"/>
            </p:custDataLst>
          </p:nvPr>
        </p:nvGrpSpPr>
        <p:grpSpPr>
          <a:xfrm>
            <a:off x="7640579" y="1867256"/>
            <a:ext cx="3044080" cy="531769"/>
            <a:chOff x="5858931" y="2516741"/>
            <a:chExt cx="3308802" cy="578013"/>
          </a:xfrm>
        </p:grpSpPr>
        <p:sp>
          <p:nvSpPr>
            <p:cNvPr id="55" name="矩形 54"/>
            <p:cNvSpPr/>
            <p:nvPr>
              <p:custDataLst>
                <p:tags r:id="rId5"/>
              </p:custDataLst>
            </p:nvPr>
          </p:nvSpPr>
          <p:spPr bwMode="auto">
            <a:xfrm>
              <a:off x="5858931" y="2835231"/>
              <a:ext cx="3308802" cy="2595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传统获客瓶颈   客户粘性下降   竞争加剧挑战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56" name="PA-文本框 8"/>
            <p:cNvSpPr txBox="1"/>
            <p:nvPr>
              <p:custDataLst>
                <p:tags r:id="rId6"/>
              </p:custDataLst>
            </p:nvPr>
          </p:nvSpPr>
          <p:spPr>
            <a:xfrm>
              <a:off x="5858931" y="2516741"/>
              <a:ext cx="3282693" cy="40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实体商家现状与困境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7"/>
            </p:custDataLst>
          </p:nvPr>
        </p:nvGrpSpPr>
        <p:grpSpPr>
          <a:xfrm>
            <a:off x="7802245" y="3143885"/>
            <a:ext cx="3390265" cy="627819"/>
            <a:chOff x="5858931" y="2516741"/>
            <a:chExt cx="3685092" cy="513942"/>
          </a:xfrm>
        </p:grpSpPr>
        <p:sp>
          <p:nvSpPr>
            <p:cNvPr id="65" name="矩形 64"/>
            <p:cNvSpPr/>
            <p:nvPr>
              <p:custDataLst>
                <p:tags r:id="rId8"/>
              </p:custDataLst>
            </p:nvPr>
          </p:nvSpPr>
          <p:spPr bwMode="auto">
            <a:xfrm>
              <a:off x="5858931" y="2835231"/>
              <a:ext cx="3348303" cy="1954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拼多多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瑞幸咖啡  肯德基   永辉超市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66" name="PA-文本框 8"/>
            <p:cNvSpPr txBox="1"/>
            <p:nvPr>
              <p:custDataLst>
                <p:tags r:id="rId9"/>
              </p:custDataLst>
            </p:nvPr>
          </p:nvSpPr>
          <p:spPr>
            <a:xfrm>
              <a:off x="5858931" y="2516741"/>
              <a:ext cx="3685092" cy="318882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案例分析成功利用小程序破局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  <a:p>
              <a:pPr lvl="0">
                <a:defRPr/>
              </a:pP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74" name="组合 73"/>
          <p:cNvGrpSpPr/>
          <p:nvPr>
            <p:custDataLst>
              <p:tags r:id="rId10"/>
            </p:custDataLst>
          </p:nvPr>
        </p:nvGrpSpPr>
        <p:grpSpPr>
          <a:xfrm>
            <a:off x="7802451" y="4311477"/>
            <a:ext cx="2997908" cy="531769"/>
            <a:chOff x="5858931" y="2516741"/>
            <a:chExt cx="3258615" cy="578013"/>
          </a:xfrm>
        </p:grpSpPr>
        <p:sp>
          <p:nvSpPr>
            <p:cNvPr id="75" name="矩形 74"/>
            <p:cNvSpPr/>
            <p:nvPr>
              <p:custDataLst>
                <p:tags r:id="rId11"/>
              </p:custDataLst>
            </p:nvPr>
          </p:nvSpPr>
          <p:spPr bwMode="auto">
            <a:xfrm>
              <a:off x="5858931" y="2835231"/>
              <a:ext cx="3258615" cy="2595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简单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高效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省时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省力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76" name="PA-文本框 8"/>
            <p:cNvSpPr txBox="1"/>
            <p:nvPr>
              <p:custDataLst>
                <p:tags r:id="rId12"/>
              </p:custDataLst>
            </p:nvPr>
          </p:nvSpPr>
          <p:spPr>
            <a:xfrm>
              <a:off x="5858931" y="2516741"/>
              <a:ext cx="3258535" cy="40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利他商盟小程序的优势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24" y="1975227"/>
            <a:ext cx="5751269" cy="4313452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502026" y="518339"/>
            <a:ext cx="3085749" cy="58356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  <a:scene3d>
              <a:camera prst="orthographicFront"/>
              <a:lightRig rig="flat" dir="t"/>
            </a:scene3d>
            <a:sp3d extrusionH="63500" prstMaterial="plastic">
              <a:extrusionClr>
                <a:schemeClr val="bg1"/>
              </a:extrusionClr>
            </a:sp3d>
          </a:bodyPr>
          <a:lstStyle>
            <a:defPPr>
              <a:defRPr lang="zh-CN"/>
            </a:defPPr>
            <a:lvl1pPr algn="ctr">
              <a:defRPr sz="6600" b="1">
                <a:solidFill>
                  <a:srgbClr val="FF3052"/>
                </a:solidFill>
                <a:cs typeface="+mn-ea"/>
              </a:defRPr>
            </a:lvl1pPr>
          </a:lstStyle>
          <a:p>
            <a:r>
              <a:rPr lang="zh-CN" altLang="en-US" sz="3200" b="0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rPr>
              <a:t>目录</a:t>
            </a:r>
            <a:endParaRPr lang="zh-CN" altLang="en-US" sz="3200" b="0" dirty="0" smtClean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02022" y="656783"/>
            <a:ext cx="233083" cy="2330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14"/>
            </p:custDataLst>
          </p:nvPr>
        </p:nvGrpSpPr>
        <p:grpSpPr>
          <a:xfrm>
            <a:off x="4819273" y="1049287"/>
            <a:ext cx="2102922" cy="901139"/>
            <a:chOff x="4707928" y="1339318"/>
            <a:chExt cx="2285798" cy="979505"/>
          </a:xfrm>
        </p:grpSpPr>
        <p:grpSp>
          <p:nvGrpSpPr>
            <p:cNvPr id="9" name="组合 8"/>
            <p:cNvGrpSpPr/>
            <p:nvPr/>
          </p:nvGrpSpPr>
          <p:grpSpPr>
            <a:xfrm>
              <a:off x="5711480" y="1763756"/>
              <a:ext cx="1282246" cy="130629"/>
              <a:chOff x="5263514" y="1840264"/>
              <a:chExt cx="1282246" cy="130629"/>
            </a:xfrm>
          </p:grpSpPr>
          <p:cxnSp>
            <p:nvCxnSpPr>
              <p:cNvPr id="8" name="直接连接符 7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5402145" y="1905578"/>
                <a:ext cx="1143615" cy="0"/>
              </a:xfrm>
              <a:prstGeom prst="line">
                <a:avLst/>
              </a:prstGeom>
              <a:ln w="3175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直角三角形 4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>
              <a:xfrm rot="18900000" flipH="1">
                <a:off x="5263514" y="1840264"/>
                <a:ext cx="130629" cy="130629"/>
              </a:xfrm>
              <a:prstGeom prst="rtTriangl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4707928" y="1339318"/>
              <a:ext cx="872581" cy="979505"/>
              <a:chOff x="2118886" y="532726"/>
              <a:chExt cx="872581" cy="979505"/>
            </a:xfrm>
          </p:grpSpPr>
          <p:sp>
            <p:nvSpPr>
              <p:cNvPr id="77" name="Freeform 13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54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78" name="Freeform 1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9FB9E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106" name="文本框 105"/>
            <p:cNvSpPr txBox="1"/>
            <p:nvPr>
              <p:custDataLst>
                <p:tags r:id="rId19"/>
              </p:custDataLst>
            </p:nvPr>
          </p:nvSpPr>
          <p:spPr>
            <a:xfrm>
              <a:off x="4762928" y="1598238"/>
              <a:ext cx="762580" cy="5004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01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20"/>
            </p:custDataLst>
          </p:nvPr>
        </p:nvGrpSpPr>
        <p:grpSpPr>
          <a:xfrm>
            <a:off x="5395193" y="1790391"/>
            <a:ext cx="2102922" cy="901139"/>
            <a:chOff x="4707928" y="1339318"/>
            <a:chExt cx="2285798" cy="979505"/>
          </a:xfrm>
        </p:grpSpPr>
        <p:grpSp>
          <p:nvGrpSpPr>
            <p:cNvPr id="82" name="组合 81"/>
            <p:cNvGrpSpPr/>
            <p:nvPr/>
          </p:nvGrpSpPr>
          <p:grpSpPr>
            <a:xfrm>
              <a:off x="5711480" y="1763756"/>
              <a:ext cx="1282246" cy="130629"/>
              <a:chOff x="5263514" y="1840264"/>
              <a:chExt cx="1282246" cy="130629"/>
            </a:xfrm>
          </p:grpSpPr>
          <p:cxnSp>
            <p:nvCxnSpPr>
              <p:cNvPr id="91" name="直接连接符 90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5402145" y="1905578"/>
                <a:ext cx="1143615" cy="0"/>
              </a:xfrm>
              <a:prstGeom prst="line">
                <a:avLst/>
              </a:prstGeom>
              <a:ln w="3175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直角三角形 91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>
              <a:xfrm rot="18900000" flipH="1">
                <a:off x="5263514" y="1840264"/>
                <a:ext cx="130629" cy="130629"/>
              </a:xfrm>
              <a:prstGeom prst="rtTriangl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4707928" y="1339318"/>
              <a:ext cx="872581" cy="979505"/>
              <a:chOff x="2118886" y="532726"/>
              <a:chExt cx="872581" cy="979505"/>
            </a:xfrm>
          </p:grpSpPr>
          <p:sp>
            <p:nvSpPr>
              <p:cNvPr id="89" name="Freeform 13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54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90" name="Freeform 13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9FB9E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88" name="文本框 87"/>
            <p:cNvSpPr txBox="1"/>
            <p:nvPr>
              <p:custDataLst>
                <p:tags r:id="rId25"/>
              </p:custDataLst>
            </p:nvPr>
          </p:nvSpPr>
          <p:spPr>
            <a:xfrm>
              <a:off x="4762928" y="1598238"/>
              <a:ext cx="762580" cy="5004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02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98" name="组合 97"/>
          <p:cNvGrpSpPr/>
          <p:nvPr>
            <p:custDataLst>
              <p:tags r:id="rId26"/>
            </p:custDataLst>
          </p:nvPr>
        </p:nvGrpSpPr>
        <p:grpSpPr>
          <a:xfrm>
            <a:off x="5593313" y="2975995"/>
            <a:ext cx="2102922" cy="901139"/>
            <a:chOff x="4707928" y="1339318"/>
            <a:chExt cx="2285798" cy="979505"/>
          </a:xfrm>
        </p:grpSpPr>
        <p:grpSp>
          <p:nvGrpSpPr>
            <p:cNvPr id="99" name="组合 98"/>
            <p:cNvGrpSpPr/>
            <p:nvPr/>
          </p:nvGrpSpPr>
          <p:grpSpPr>
            <a:xfrm>
              <a:off x="5711480" y="1763756"/>
              <a:ext cx="1282246" cy="130629"/>
              <a:chOff x="5263514" y="1840264"/>
              <a:chExt cx="1282246" cy="130629"/>
            </a:xfrm>
          </p:grpSpPr>
          <p:cxnSp>
            <p:nvCxnSpPr>
              <p:cNvPr id="104" name="直接连接符 103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5402145" y="1905578"/>
                <a:ext cx="1143615" cy="0"/>
              </a:xfrm>
              <a:prstGeom prst="line">
                <a:avLst/>
              </a:prstGeom>
              <a:ln w="3175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直角三角形 104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>
              <a:xfrm rot="18900000" flipH="1">
                <a:off x="5263514" y="1840264"/>
                <a:ext cx="130629" cy="130629"/>
              </a:xfrm>
              <a:prstGeom prst="rtTriangl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100" name="组合 99"/>
            <p:cNvGrpSpPr/>
            <p:nvPr/>
          </p:nvGrpSpPr>
          <p:grpSpPr>
            <a:xfrm>
              <a:off x="4707928" y="1339318"/>
              <a:ext cx="872581" cy="979505"/>
              <a:chOff x="2118886" y="532726"/>
              <a:chExt cx="872581" cy="979505"/>
            </a:xfrm>
          </p:grpSpPr>
          <p:sp>
            <p:nvSpPr>
              <p:cNvPr id="102" name="Freeform 13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54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103" name="Freeform 13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9FB9E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101" name="文本框 100"/>
            <p:cNvSpPr txBox="1"/>
            <p:nvPr>
              <p:custDataLst>
                <p:tags r:id="rId31"/>
              </p:custDataLst>
            </p:nvPr>
          </p:nvSpPr>
          <p:spPr>
            <a:xfrm>
              <a:off x="4762928" y="1598238"/>
              <a:ext cx="762580" cy="5004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03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07" name="组合 106"/>
          <p:cNvGrpSpPr/>
          <p:nvPr>
            <p:custDataLst>
              <p:tags r:id="rId32"/>
            </p:custDataLst>
          </p:nvPr>
        </p:nvGrpSpPr>
        <p:grpSpPr>
          <a:xfrm>
            <a:off x="5559048" y="4126674"/>
            <a:ext cx="2102922" cy="901139"/>
            <a:chOff x="4707928" y="1339318"/>
            <a:chExt cx="2285798" cy="979505"/>
          </a:xfrm>
        </p:grpSpPr>
        <p:grpSp>
          <p:nvGrpSpPr>
            <p:cNvPr id="108" name="组合 107"/>
            <p:cNvGrpSpPr/>
            <p:nvPr/>
          </p:nvGrpSpPr>
          <p:grpSpPr>
            <a:xfrm>
              <a:off x="5711480" y="1763756"/>
              <a:ext cx="1282246" cy="130629"/>
              <a:chOff x="5263514" y="1840264"/>
              <a:chExt cx="1282246" cy="130629"/>
            </a:xfrm>
          </p:grpSpPr>
          <p:cxnSp>
            <p:nvCxnSpPr>
              <p:cNvPr id="113" name="直接连接符 112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5402145" y="1905578"/>
                <a:ext cx="1143615" cy="0"/>
              </a:xfrm>
              <a:prstGeom prst="line">
                <a:avLst/>
              </a:prstGeom>
              <a:ln w="3175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直角三角形 113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>
              <a:xfrm rot="18900000" flipH="1">
                <a:off x="5263514" y="1840264"/>
                <a:ext cx="130629" cy="130629"/>
              </a:xfrm>
              <a:prstGeom prst="rtTriangl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4707928" y="1339318"/>
              <a:ext cx="872581" cy="979505"/>
              <a:chOff x="2118886" y="532726"/>
              <a:chExt cx="872581" cy="979505"/>
            </a:xfrm>
          </p:grpSpPr>
          <p:sp>
            <p:nvSpPr>
              <p:cNvPr id="111" name="Freeform 13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54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112" name="Freeform 13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9FB9E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110" name="文本框 109"/>
            <p:cNvSpPr txBox="1"/>
            <p:nvPr>
              <p:custDataLst>
                <p:tags r:id="rId37"/>
              </p:custDataLst>
            </p:nvPr>
          </p:nvSpPr>
          <p:spPr>
            <a:xfrm>
              <a:off x="4762928" y="1598238"/>
              <a:ext cx="762580" cy="5004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04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38"/>
            </p:custDataLst>
          </p:nvPr>
        </p:nvGrpSpPr>
        <p:grpSpPr>
          <a:xfrm>
            <a:off x="7498286" y="5379547"/>
            <a:ext cx="2997908" cy="568599"/>
            <a:chOff x="5858931" y="2516741"/>
            <a:chExt cx="3258615" cy="618046"/>
          </a:xfrm>
        </p:grpSpPr>
        <p:sp>
          <p:nvSpPr>
            <p:cNvPr id="4" name="矩形 3"/>
            <p:cNvSpPr/>
            <p:nvPr>
              <p:custDataLst>
                <p:tags r:id="rId39"/>
              </p:custDataLst>
            </p:nvPr>
          </p:nvSpPr>
          <p:spPr bwMode="auto">
            <a:xfrm>
              <a:off x="5858931" y="2835231"/>
              <a:ext cx="3258615" cy="29955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功能多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营销库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模板库</a:t>
              </a:r>
              <a:r>
                <a:rPr lang="en-US" altLang="zh-CN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 </a:t>
              </a:r>
              <a:r>
                <a:rPr lang="zh-CN" altLang="en-US" sz="8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落地执行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6" name="PA-文本框 8"/>
            <p:cNvSpPr txBox="1"/>
            <p:nvPr>
              <p:custDataLst>
                <p:tags r:id="rId40"/>
              </p:custDataLst>
            </p:nvPr>
          </p:nvSpPr>
          <p:spPr>
            <a:xfrm>
              <a:off x="5858931" y="2516741"/>
              <a:ext cx="3258536" cy="4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利他甄选超级合伙人</a:t>
              </a:r>
              <a:endParaRPr lang="zh-CN" altLang="en-US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41"/>
            </p:custDataLst>
          </p:nvPr>
        </p:nvGrpSpPr>
        <p:grpSpPr>
          <a:xfrm>
            <a:off x="5254883" y="5194744"/>
            <a:ext cx="2102922" cy="901139"/>
            <a:chOff x="4707928" y="1339318"/>
            <a:chExt cx="2285798" cy="979505"/>
          </a:xfrm>
        </p:grpSpPr>
        <p:grpSp>
          <p:nvGrpSpPr>
            <p:cNvPr id="10" name="组合 9"/>
            <p:cNvGrpSpPr/>
            <p:nvPr/>
          </p:nvGrpSpPr>
          <p:grpSpPr>
            <a:xfrm>
              <a:off x="5711480" y="1763756"/>
              <a:ext cx="1282246" cy="130629"/>
              <a:chOff x="5263514" y="1840264"/>
              <a:chExt cx="1282246" cy="130629"/>
            </a:xfrm>
          </p:grpSpPr>
          <p:cxnSp>
            <p:nvCxnSpPr>
              <p:cNvPr id="13" name="直接连接符 12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5402145" y="1905578"/>
                <a:ext cx="1143615" cy="0"/>
              </a:xfrm>
              <a:prstGeom prst="line">
                <a:avLst/>
              </a:prstGeom>
              <a:ln w="3175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直角三角形 16"/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>
              <a:xfrm rot="18900000" flipH="1">
                <a:off x="5263514" y="1840264"/>
                <a:ext cx="130629" cy="130629"/>
              </a:xfrm>
              <a:prstGeom prst="rtTriangl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707928" y="1339318"/>
              <a:ext cx="872581" cy="979505"/>
              <a:chOff x="2118886" y="532726"/>
              <a:chExt cx="872581" cy="979505"/>
            </a:xfrm>
          </p:grpSpPr>
          <p:sp>
            <p:nvSpPr>
              <p:cNvPr id="19" name="Freeform 13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54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20" name="Freeform 13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9FB9E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21" name="文本框 20"/>
            <p:cNvSpPr txBox="1"/>
            <p:nvPr>
              <p:custDataLst>
                <p:tags r:id="rId46"/>
              </p:custDataLst>
            </p:nvPr>
          </p:nvSpPr>
          <p:spPr>
            <a:xfrm>
              <a:off x="4762928" y="1598238"/>
              <a:ext cx="762580" cy="50041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05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0.14004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0.14004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4.375E-6 -4.07407E-6 L 0.04493 -4.07407E-6 " pathEditMode="relative" rAng="0" ptsTypes="AA">
                                      <p:cBhvr>
                                        <p:cTn id="35" dur="125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375E-6 -4.07407E-6 L 0.04493 -4.07407E-6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decel="10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375E-6 -4.07407E-6 L 0.04493 -4.07407E-6 " pathEditMode="relative" rAng="0" ptsTypes="AA">
                                      <p:cBhvr>
                                        <p:cTn id="53" dur="125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decel="10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375E-6 -4.07407E-6 L 0.04493 -4.07407E-6 " pathEditMode="relative" rAng="0" ptsTypes="AA">
                                      <p:cBhvr>
                                        <p:cTn id="62" dur="125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decel="10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375E-6 -4.07407E-6 L 0.04493 -4.07407E-6 " pathEditMode="relative" rAng="0" ptsTypes="AA">
                                      <p:cBhvr>
                                        <p:cTn id="71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69" grpId="0" animBg="1"/>
      <p:bldP spid="69" grpId="1" animBg="1"/>
      <p:bldP spid="11" grpId="0" animBg="1"/>
      <p:bldP spid="115" grpId="0" bldLvl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-1" y="1"/>
            <a:ext cx="5295167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8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0" y="1"/>
            <a:ext cx="5003321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矩形 7"/>
          <p:cNvSpPr/>
          <p:nvPr/>
        </p:nvSpPr>
        <p:spPr>
          <a:xfrm rot="16200000" flipH="1">
            <a:off x="2195144" y="754536"/>
            <a:ext cx="3908329" cy="8298605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21549" y="403275"/>
            <a:ext cx="2924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gradFill>
                  <a:gsLst>
                    <a:gs pos="0">
                      <a:schemeClr val="bg1">
                        <a:alpha val="40000"/>
                      </a:schemeClr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ONE</a:t>
            </a:r>
            <a:endParaRPr lang="zh-CN" altLang="en-US" sz="8800" dirty="0">
              <a:gradFill>
                <a:gsLst>
                  <a:gs pos="0">
                    <a:schemeClr val="bg1">
                      <a:alpha val="40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52864" y="1173104"/>
            <a:ext cx="1564416" cy="1753085"/>
            <a:chOff x="7935611" y="723862"/>
            <a:chExt cx="1564416" cy="1753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7935611" y="723862"/>
              <a:ext cx="1561716" cy="1753085"/>
              <a:chOff x="2118886" y="532726"/>
              <a:chExt cx="872581" cy="979505"/>
            </a:xfrm>
          </p:grpSpPr>
          <p:sp>
            <p:nvSpPr>
              <p:cNvPr id="32" name="Freeform 13"/>
              <p:cNvSpPr/>
              <p:nvPr/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1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6992E5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15626" y="1240680"/>
              <a:ext cx="1484401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48690" y="3296460"/>
            <a:ext cx="4636044" cy="973945"/>
            <a:chOff x="6093608" y="2816754"/>
            <a:chExt cx="4636044" cy="973945"/>
          </a:xfrm>
        </p:grpSpPr>
        <p:sp>
          <p:nvSpPr>
            <p:cNvPr id="13" name="矩形 12"/>
            <p:cNvSpPr/>
            <p:nvPr/>
          </p:nvSpPr>
          <p:spPr bwMode="auto">
            <a:xfrm>
              <a:off x="6093608" y="3457324"/>
              <a:ext cx="4636044" cy="333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经济下行   消费降级 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商家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冲击</a:t>
              </a: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4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6254217" y="2816754"/>
              <a:ext cx="4314825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市场经济大环境分析</a:t>
              </a:r>
              <a:endParaRPr lang="zh-CN" altLang="en-US" sz="3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sp>
        <p:nvSpPr>
          <p:cNvPr id="17" name="矩形 7"/>
          <p:cNvSpPr/>
          <p:nvPr/>
        </p:nvSpPr>
        <p:spPr>
          <a:xfrm rot="16200000" flipH="1">
            <a:off x="2175127" y="862445"/>
            <a:ext cx="3820432" cy="8170683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4E8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991" y="2260081"/>
            <a:ext cx="5929870" cy="444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-4.44444E-6 L -4.16667E-7 0.14005 " pathEditMode="relative" rAng="0" ptsTypes="AA">
                                      <p:cBhvr>
                                        <p:cTn id="31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4" grpId="0" animBg="1"/>
      <p:bldP spid="28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95441"/>
            <a:ext cx="12192000" cy="6953441"/>
          </a:xfrm>
          <a:prstGeom prst="rect">
            <a:avLst/>
          </a:pr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flipH="1">
            <a:off x="0" y="0"/>
            <a:ext cx="12192000" cy="6350000"/>
          </a:xfrm>
          <a:custGeom>
            <a:avLst/>
            <a:gdLst>
              <a:gd name="connsiteX0" fmla="*/ 0 w 12192000"/>
              <a:gd name="connsiteY0" fmla="*/ 0 h 5938125"/>
              <a:gd name="connsiteX1" fmla="*/ 12192000 w 12192000"/>
              <a:gd name="connsiteY1" fmla="*/ 0 h 5938125"/>
              <a:gd name="connsiteX2" fmla="*/ 12192000 w 12192000"/>
              <a:gd name="connsiteY2" fmla="*/ 4117828 h 5938125"/>
              <a:gd name="connsiteX3" fmla="*/ 12138424 w 12192000"/>
              <a:gd name="connsiteY3" fmla="*/ 4114050 h 5938125"/>
              <a:gd name="connsiteX4" fmla="*/ 11074400 w 12192000"/>
              <a:gd name="connsiteY4" fmla="*/ 4194630 h 5938125"/>
              <a:gd name="connsiteX5" fmla="*/ 5588001 w 12192000"/>
              <a:gd name="connsiteY5" fmla="*/ 5936344 h 5938125"/>
              <a:gd name="connsiteX6" fmla="*/ 542330 w 12192000"/>
              <a:gd name="connsiteY6" fmla="*/ 4740064 h 5938125"/>
              <a:gd name="connsiteX7" fmla="*/ 0 w 12192000"/>
              <a:gd name="connsiteY7" fmla="*/ 4529238 h 59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938125">
                <a:moveTo>
                  <a:pt x="0" y="0"/>
                </a:moveTo>
                <a:lnTo>
                  <a:pt x="12192000" y="0"/>
                </a:lnTo>
                <a:lnTo>
                  <a:pt x="12192000" y="4117828"/>
                </a:lnTo>
                <a:lnTo>
                  <a:pt x="12138424" y="4114050"/>
                </a:lnTo>
                <a:cubicBezTo>
                  <a:pt x="11840416" y="4100514"/>
                  <a:pt x="11493198" y="4122059"/>
                  <a:pt x="11074400" y="4194630"/>
                </a:cubicBezTo>
                <a:cubicBezTo>
                  <a:pt x="9734248" y="4426859"/>
                  <a:pt x="7465181" y="5892801"/>
                  <a:pt x="5588001" y="5936344"/>
                </a:cubicBezTo>
                <a:cubicBezTo>
                  <a:pt x="3945467" y="5974444"/>
                  <a:pt x="2247371" y="5395801"/>
                  <a:pt x="542330" y="4740064"/>
                </a:cubicBezTo>
                <a:lnTo>
                  <a:pt x="0" y="4529238"/>
                </a:ln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5" name="任意多边形 24"/>
          <p:cNvSpPr/>
          <p:nvPr/>
        </p:nvSpPr>
        <p:spPr>
          <a:xfrm flipH="1">
            <a:off x="0" y="-95441"/>
            <a:ext cx="12192000" cy="6350000"/>
          </a:xfrm>
          <a:custGeom>
            <a:avLst/>
            <a:gdLst>
              <a:gd name="connsiteX0" fmla="*/ 0 w 12192000"/>
              <a:gd name="connsiteY0" fmla="*/ 0 h 5938125"/>
              <a:gd name="connsiteX1" fmla="*/ 12192000 w 12192000"/>
              <a:gd name="connsiteY1" fmla="*/ 0 h 5938125"/>
              <a:gd name="connsiteX2" fmla="*/ 12192000 w 12192000"/>
              <a:gd name="connsiteY2" fmla="*/ 4117828 h 5938125"/>
              <a:gd name="connsiteX3" fmla="*/ 12138424 w 12192000"/>
              <a:gd name="connsiteY3" fmla="*/ 4114050 h 5938125"/>
              <a:gd name="connsiteX4" fmla="*/ 11074400 w 12192000"/>
              <a:gd name="connsiteY4" fmla="*/ 4194630 h 5938125"/>
              <a:gd name="connsiteX5" fmla="*/ 5588001 w 12192000"/>
              <a:gd name="connsiteY5" fmla="*/ 5936344 h 5938125"/>
              <a:gd name="connsiteX6" fmla="*/ 542330 w 12192000"/>
              <a:gd name="connsiteY6" fmla="*/ 4740064 h 5938125"/>
              <a:gd name="connsiteX7" fmla="*/ 0 w 12192000"/>
              <a:gd name="connsiteY7" fmla="*/ 4529238 h 59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938125">
                <a:moveTo>
                  <a:pt x="0" y="0"/>
                </a:moveTo>
                <a:lnTo>
                  <a:pt x="12192000" y="0"/>
                </a:lnTo>
                <a:lnTo>
                  <a:pt x="12192000" y="4117828"/>
                </a:lnTo>
                <a:lnTo>
                  <a:pt x="12138424" y="4114050"/>
                </a:lnTo>
                <a:cubicBezTo>
                  <a:pt x="11840416" y="4100514"/>
                  <a:pt x="11493198" y="4122059"/>
                  <a:pt x="11074400" y="4194630"/>
                </a:cubicBezTo>
                <a:cubicBezTo>
                  <a:pt x="9734248" y="4426859"/>
                  <a:pt x="7465181" y="5892801"/>
                  <a:pt x="5588001" y="5936344"/>
                </a:cubicBezTo>
                <a:cubicBezTo>
                  <a:pt x="3945467" y="5974444"/>
                  <a:pt x="2247371" y="5395801"/>
                  <a:pt x="542330" y="4740064"/>
                </a:cubicBezTo>
                <a:lnTo>
                  <a:pt x="0" y="4529238"/>
                </a:lnTo>
                <a:close/>
              </a:path>
            </a:pathLst>
          </a:custGeom>
          <a:solidFill>
            <a:srgbClr val="3E6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9" name="PA_文本框 8"/>
          <p:cNvSpPr txBox="1"/>
          <p:nvPr>
            <p:custDataLst>
              <p:tags r:id="rId1"/>
            </p:custDataLst>
          </p:nvPr>
        </p:nvSpPr>
        <p:spPr>
          <a:xfrm>
            <a:off x="659914" y="1117519"/>
            <a:ext cx="549084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lvl="0" algn="l">
              <a:defRPr/>
            </a:pPr>
            <a:r>
              <a:rPr lang="zh-CN" altLang="en-US" sz="3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rPr>
              <a:t>市场经济大环境面临诸多挑战</a:t>
            </a:r>
            <a:endParaRPr lang="zh-CN" altLang="en-US" sz="3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47" y="503852"/>
            <a:ext cx="2643515" cy="1530595"/>
          </a:xfrm>
          <a:prstGeom prst="rect">
            <a:avLst/>
          </a:prstGeom>
          <a:effectLst>
            <a:outerShdw dist="63500" dir="2700000" algn="tl" rotWithShape="0">
              <a:srgbClr val="6992E5">
                <a:alpha val="90000"/>
              </a:srgbClr>
            </a:outerShdw>
          </a:effectLst>
        </p:spPr>
      </p:pic>
      <p:grpSp>
        <p:nvGrpSpPr>
          <p:cNvPr id="488" name="组合 487"/>
          <p:cNvGrpSpPr/>
          <p:nvPr/>
        </p:nvGrpSpPr>
        <p:grpSpPr>
          <a:xfrm>
            <a:off x="4860925" y="2112010"/>
            <a:ext cx="2626360" cy="2645410"/>
            <a:chOff x="8897" y="2689"/>
            <a:chExt cx="4136" cy="4166"/>
          </a:xfrm>
        </p:grpSpPr>
        <p:sp>
          <p:nvSpPr>
            <p:cNvPr id="5" name="Oval 92"/>
            <p:cNvSpPr/>
            <p:nvPr/>
          </p:nvSpPr>
          <p:spPr>
            <a:xfrm>
              <a:off x="9836" y="3642"/>
              <a:ext cx="2259" cy="2259"/>
            </a:xfrm>
            <a:prstGeom prst="ellipse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ko-KR" altLang="en-US" sz="135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 rot="0">
              <a:off x="8897" y="2689"/>
              <a:ext cx="4136" cy="4166"/>
              <a:chOff x="2278" y="900"/>
              <a:chExt cx="2936" cy="2958"/>
            </a:xfrm>
            <a:solidFill>
              <a:srgbClr val="90D5E0">
                <a:alpha val="61000"/>
              </a:srgbClr>
            </a:solidFill>
          </p:grpSpPr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2280" y="2252"/>
                <a:ext cx="1247" cy="814"/>
              </a:xfrm>
              <a:custGeom>
                <a:avLst/>
                <a:gdLst>
                  <a:gd name="T0" fmla="*/ 1385 w 1488"/>
                  <a:gd name="T1" fmla="*/ 197 h 971"/>
                  <a:gd name="T2" fmla="*/ 738 w 1488"/>
                  <a:gd name="T3" fmla="*/ 71 h 971"/>
                  <a:gd name="T4" fmla="*/ 738 w 1488"/>
                  <a:gd name="T5" fmla="*/ 86 h 971"/>
                  <a:gd name="T6" fmla="*/ 949 w 1488"/>
                  <a:gd name="T7" fmla="*/ 194 h 971"/>
                  <a:gd name="T8" fmla="*/ 767 w 1488"/>
                  <a:gd name="T9" fmla="*/ 96 h 971"/>
                  <a:gd name="T10" fmla="*/ 876 w 1488"/>
                  <a:gd name="T11" fmla="*/ 142 h 971"/>
                  <a:gd name="T12" fmla="*/ 512 w 1488"/>
                  <a:gd name="T13" fmla="*/ 102 h 971"/>
                  <a:gd name="T14" fmla="*/ 0 w 1488"/>
                  <a:gd name="T15" fmla="*/ 77 h 971"/>
                  <a:gd name="T16" fmla="*/ 598 w 1488"/>
                  <a:gd name="T17" fmla="*/ 223 h 971"/>
                  <a:gd name="T18" fmla="*/ 592 w 1488"/>
                  <a:gd name="T19" fmla="*/ 275 h 971"/>
                  <a:gd name="T20" fmla="*/ 369 w 1488"/>
                  <a:gd name="T21" fmla="*/ 280 h 971"/>
                  <a:gd name="T22" fmla="*/ 500 w 1488"/>
                  <a:gd name="T23" fmla="*/ 367 h 971"/>
                  <a:gd name="T24" fmla="*/ 202 w 1488"/>
                  <a:gd name="T25" fmla="*/ 439 h 971"/>
                  <a:gd name="T26" fmla="*/ 308 w 1488"/>
                  <a:gd name="T27" fmla="*/ 499 h 971"/>
                  <a:gd name="T28" fmla="*/ 44 w 1488"/>
                  <a:gd name="T29" fmla="*/ 401 h 971"/>
                  <a:gd name="T30" fmla="*/ 111 w 1488"/>
                  <a:gd name="T31" fmla="*/ 512 h 971"/>
                  <a:gd name="T32" fmla="*/ 216 w 1488"/>
                  <a:gd name="T33" fmla="*/ 536 h 971"/>
                  <a:gd name="T34" fmla="*/ 46 w 1488"/>
                  <a:gd name="T35" fmla="*/ 682 h 971"/>
                  <a:gd name="T36" fmla="*/ 219 w 1488"/>
                  <a:gd name="T37" fmla="*/ 550 h 971"/>
                  <a:gd name="T38" fmla="*/ 506 w 1488"/>
                  <a:gd name="T39" fmla="*/ 395 h 971"/>
                  <a:gd name="T40" fmla="*/ 1067 w 1488"/>
                  <a:gd name="T41" fmla="*/ 307 h 971"/>
                  <a:gd name="T42" fmla="*/ 692 w 1488"/>
                  <a:gd name="T43" fmla="*/ 357 h 971"/>
                  <a:gd name="T44" fmla="*/ 996 w 1488"/>
                  <a:gd name="T45" fmla="*/ 336 h 971"/>
                  <a:gd name="T46" fmla="*/ 555 w 1488"/>
                  <a:gd name="T47" fmla="*/ 488 h 971"/>
                  <a:gd name="T48" fmla="*/ 305 w 1488"/>
                  <a:gd name="T49" fmla="*/ 665 h 971"/>
                  <a:gd name="T50" fmla="*/ 306 w 1488"/>
                  <a:gd name="T51" fmla="*/ 679 h 971"/>
                  <a:gd name="T52" fmla="*/ 555 w 1488"/>
                  <a:gd name="T53" fmla="*/ 503 h 971"/>
                  <a:gd name="T54" fmla="*/ 522 w 1488"/>
                  <a:gd name="T55" fmla="*/ 700 h 971"/>
                  <a:gd name="T56" fmla="*/ 240 w 1488"/>
                  <a:gd name="T57" fmla="*/ 850 h 971"/>
                  <a:gd name="T58" fmla="*/ 268 w 1488"/>
                  <a:gd name="T59" fmla="*/ 905 h 971"/>
                  <a:gd name="T60" fmla="*/ 460 w 1488"/>
                  <a:gd name="T61" fmla="*/ 803 h 971"/>
                  <a:gd name="T62" fmla="*/ 621 w 1488"/>
                  <a:gd name="T63" fmla="*/ 562 h 971"/>
                  <a:gd name="T64" fmla="*/ 860 w 1488"/>
                  <a:gd name="T65" fmla="*/ 513 h 971"/>
                  <a:gd name="T66" fmla="*/ 1189 w 1488"/>
                  <a:gd name="T67" fmla="*/ 226 h 971"/>
                  <a:gd name="T68" fmla="*/ 700 w 1488"/>
                  <a:gd name="T69" fmla="*/ 102 h 971"/>
                  <a:gd name="T70" fmla="*/ 700 w 1488"/>
                  <a:gd name="T71" fmla="*/ 102 h 971"/>
                  <a:gd name="T72" fmla="*/ 791 w 1488"/>
                  <a:gd name="T73" fmla="*/ 134 h 971"/>
                  <a:gd name="T74" fmla="*/ 77 w 1488"/>
                  <a:gd name="T75" fmla="*/ 29 h 971"/>
                  <a:gd name="T76" fmla="*/ 384 w 1488"/>
                  <a:gd name="T77" fmla="*/ 280 h 971"/>
                  <a:gd name="T78" fmla="*/ 202 w 1488"/>
                  <a:gd name="T79" fmla="*/ 410 h 971"/>
                  <a:gd name="T80" fmla="*/ 202 w 1488"/>
                  <a:gd name="T81" fmla="*/ 410 h 971"/>
                  <a:gd name="T82" fmla="*/ 68 w 1488"/>
                  <a:gd name="T83" fmla="*/ 439 h 971"/>
                  <a:gd name="T84" fmla="*/ 84 w 1488"/>
                  <a:gd name="T85" fmla="*/ 658 h 971"/>
                  <a:gd name="T86" fmla="*/ 721 w 1488"/>
                  <a:gd name="T87" fmla="*/ 357 h 971"/>
                  <a:gd name="T88" fmla="*/ 268 w 1488"/>
                  <a:gd name="T89" fmla="*/ 699 h 971"/>
                  <a:gd name="T90" fmla="*/ 268 w 1488"/>
                  <a:gd name="T91" fmla="*/ 699 h 971"/>
                  <a:gd name="T92" fmla="*/ 239 w 1488"/>
                  <a:gd name="T93" fmla="*/ 905 h 971"/>
                  <a:gd name="T94" fmla="*/ 622 w 1488"/>
                  <a:gd name="T95" fmla="*/ 458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8" h="971">
                    <a:moveTo>
                      <a:pt x="1487" y="231"/>
                    </a:moveTo>
                    <a:cubicBezTo>
                      <a:pt x="1488" y="216"/>
                      <a:pt x="1488" y="200"/>
                      <a:pt x="1488" y="185"/>
                    </a:cubicBezTo>
                    <a:cubicBezTo>
                      <a:pt x="1385" y="185"/>
                      <a:pt x="1385" y="185"/>
                      <a:pt x="1385" y="185"/>
                    </a:cubicBezTo>
                    <a:cubicBezTo>
                      <a:pt x="1385" y="197"/>
                      <a:pt x="1385" y="197"/>
                      <a:pt x="1385" y="197"/>
                    </a:cubicBezTo>
                    <a:cubicBezTo>
                      <a:pt x="1004" y="198"/>
                      <a:pt x="1004" y="198"/>
                      <a:pt x="1004" y="198"/>
                    </a:cubicBezTo>
                    <a:cubicBezTo>
                      <a:pt x="880" y="74"/>
                      <a:pt x="880" y="74"/>
                      <a:pt x="880" y="74"/>
                    </a:cubicBezTo>
                    <a:cubicBezTo>
                      <a:pt x="878" y="72"/>
                      <a:pt x="877" y="71"/>
                      <a:pt x="875" y="71"/>
                    </a:cubicBezTo>
                    <a:cubicBezTo>
                      <a:pt x="738" y="71"/>
                      <a:pt x="738" y="71"/>
                      <a:pt x="738" y="71"/>
                    </a:cubicBezTo>
                    <a:cubicBezTo>
                      <a:pt x="735" y="53"/>
                      <a:pt x="719" y="40"/>
                      <a:pt x="700" y="40"/>
                    </a:cubicBezTo>
                    <a:cubicBezTo>
                      <a:pt x="679" y="40"/>
                      <a:pt x="662" y="57"/>
                      <a:pt x="662" y="78"/>
                    </a:cubicBezTo>
                    <a:cubicBezTo>
                      <a:pt x="662" y="99"/>
                      <a:pt x="679" y="117"/>
                      <a:pt x="700" y="117"/>
                    </a:cubicBezTo>
                    <a:cubicBezTo>
                      <a:pt x="719" y="117"/>
                      <a:pt x="734" y="103"/>
                      <a:pt x="738" y="86"/>
                    </a:cubicBezTo>
                    <a:cubicBezTo>
                      <a:pt x="872" y="86"/>
                      <a:pt x="872" y="86"/>
                      <a:pt x="872" y="86"/>
                    </a:cubicBezTo>
                    <a:cubicBezTo>
                      <a:pt x="984" y="198"/>
                      <a:pt x="984" y="198"/>
                      <a:pt x="984" y="198"/>
                    </a:cubicBezTo>
                    <a:cubicBezTo>
                      <a:pt x="951" y="198"/>
                      <a:pt x="951" y="198"/>
                      <a:pt x="951" y="198"/>
                    </a:cubicBezTo>
                    <a:cubicBezTo>
                      <a:pt x="950" y="196"/>
                      <a:pt x="950" y="195"/>
                      <a:pt x="949" y="194"/>
                    </a:cubicBezTo>
                    <a:cubicBezTo>
                      <a:pt x="884" y="129"/>
                      <a:pt x="884" y="129"/>
                      <a:pt x="884" y="129"/>
                    </a:cubicBezTo>
                    <a:cubicBezTo>
                      <a:pt x="883" y="128"/>
                      <a:pt x="881" y="127"/>
                      <a:pt x="879" y="127"/>
                    </a:cubicBezTo>
                    <a:cubicBezTo>
                      <a:pt x="805" y="127"/>
                      <a:pt x="805" y="127"/>
                      <a:pt x="805" y="127"/>
                    </a:cubicBezTo>
                    <a:cubicBezTo>
                      <a:pt x="801" y="109"/>
                      <a:pt x="786" y="96"/>
                      <a:pt x="767" y="96"/>
                    </a:cubicBezTo>
                    <a:cubicBezTo>
                      <a:pt x="745" y="96"/>
                      <a:pt x="728" y="113"/>
                      <a:pt x="728" y="134"/>
                    </a:cubicBezTo>
                    <a:cubicBezTo>
                      <a:pt x="728" y="156"/>
                      <a:pt x="745" y="173"/>
                      <a:pt x="767" y="173"/>
                    </a:cubicBezTo>
                    <a:cubicBezTo>
                      <a:pt x="786" y="173"/>
                      <a:pt x="801" y="159"/>
                      <a:pt x="805" y="142"/>
                    </a:cubicBezTo>
                    <a:cubicBezTo>
                      <a:pt x="876" y="142"/>
                      <a:pt x="876" y="142"/>
                      <a:pt x="876" y="142"/>
                    </a:cubicBezTo>
                    <a:cubicBezTo>
                      <a:pt x="932" y="198"/>
                      <a:pt x="932" y="198"/>
                      <a:pt x="932" y="198"/>
                    </a:cubicBezTo>
                    <a:cubicBezTo>
                      <a:pt x="614" y="198"/>
                      <a:pt x="614" y="198"/>
                      <a:pt x="614" y="198"/>
                    </a:cubicBezTo>
                    <a:cubicBezTo>
                      <a:pt x="522" y="106"/>
                      <a:pt x="522" y="106"/>
                      <a:pt x="522" y="106"/>
                    </a:cubicBezTo>
                    <a:cubicBezTo>
                      <a:pt x="519" y="103"/>
                      <a:pt x="516" y="102"/>
                      <a:pt x="512" y="102"/>
                    </a:cubicBezTo>
                    <a:cubicBezTo>
                      <a:pt x="150" y="102"/>
                      <a:pt x="150" y="102"/>
                      <a:pt x="150" y="102"/>
                    </a:cubicBezTo>
                    <a:cubicBezTo>
                      <a:pt x="153" y="94"/>
                      <a:pt x="154" y="86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20"/>
                      <a:pt x="35" y="155"/>
                      <a:pt x="77" y="155"/>
                    </a:cubicBezTo>
                    <a:cubicBezTo>
                      <a:pt x="99" y="155"/>
                      <a:pt x="119" y="145"/>
                      <a:pt x="133" y="131"/>
                    </a:cubicBezTo>
                    <a:cubicBezTo>
                      <a:pt x="506" y="131"/>
                      <a:pt x="506" y="131"/>
                      <a:pt x="506" y="131"/>
                    </a:cubicBezTo>
                    <a:cubicBezTo>
                      <a:pt x="598" y="223"/>
                      <a:pt x="598" y="223"/>
                      <a:pt x="598" y="223"/>
                    </a:cubicBezTo>
                    <a:cubicBezTo>
                      <a:pt x="601" y="226"/>
                      <a:pt x="605" y="227"/>
                      <a:pt x="608" y="227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40" y="227"/>
                      <a:pt x="640" y="227"/>
                      <a:pt x="640" y="227"/>
                    </a:cubicBezTo>
                    <a:cubicBezTo>
                      <a:pt x="592" y="275"/>
                      <a:pt x="592" y="275"/>
                      <a:pt x="592" y="275"/>
                    </a:cubicBezTo>
                    <a:cubicBezTo>
                      <a:pt x="591" y="273"/>
                      <a:pt x="589" y="272"/>
                      <a:pt x="587" y="272"/>
                    </a:cubicBezTo>
                    <a:cubicBezTo>
                      <a:pt x="446" y="272"/>
                      <a:pt x="446" y="272"/>
                      <a:pt x="446" y="272"/>
                    </a:cubicBezTo>
                    <a:cubicBezTo>
                      <a:pt x="442" y="255"/>
                      <a:pt x="427" y="241"/>
                      <a:pt x="408" y="241"/>
                    </a:cubicBezTo>
                    <a:cubicBezTo>
                      <a:pt x="387" y="241"/>
                      <a:pt x="369" y="258"/>
                      <a:pt x="369" y="280"/>
                    </a:cubicBezTo>
                    <a:cubicBezTo>
                      <a:pt x="369" y="301"/>
                      <a:pt x="387" y="318"/>
                      <a:pt x="408" y="318"/>
                    </a:cubicBezTo>
                    <a:cubicBezTo>
                      <a:pt x="427" y="318"/>
                      <a:pt x="442" y="305"/>
                      <a:pt x="446" y="287"/>
                    </a:cubicBezTo>
                    <a:cubicBezTo>
                      <a:pt x="580" y="287"/>
                      <a:pt x="580" y="287"/>
                      <a:pt x="580" y="287"/>
                    </a:cubicBezTo>
                    <a:cubicBezTo>
                      <a:pt x="500" y="367"/>
                      <a:pt x="500" y="367"/>
                      <a:pt x="500" y="367"/>
                    </a:cubicBezTo>
                    <a:cubicBezTo>
                      <a:pt x="255" y="367"/>
                      <a:pt x="255" y="367"/>
                      <a:pt x="255" y="367"/>
                    </a:cubicBezTo>
                    <a:cubicBezTo>
                      <a:pt x="248" y="344"/>
                      <a:pt x="227" y="327"/>
                      <a:pt x="202" y="327"/>
                    </a:cubicBezTo>
                    <a:cubicBezTo>
                      <a:pt x="171" y="327"/>
                      <a:pt x="145" y="352"/>
                      <a:pt x="145" y="383"/>
                    </a:cubicBezTo>
                    <a:cubicBezTo>
                      <a:pt x="145" y="414"/>
                      <a:pt x="171" y="439"/>
                      <a:pt x="202" y="439"/>
                    </a:cubicBezTo>
                    <a:cubicBezTo>
                      <a:pt x="228" y="439"/>
                      <a:pt x="250" y="420"/>
                      <a:pt x="256" y="395"/>
                    </a:cubicBezTo>
                    <a:cubicBezTo>
                      <a:pt x="415" y="395"/>
                      <a:pt x="415" y="395"/>
                      <a:pt x="415" y="395"/>
                    </a:cubicBezTo>
                    <a:cubicBezTo>
                      <a:pt x="308" y="503"/>
                      <a:pt x="308" y="503"/>
                      <a:pt x="308" y="503"/>
                    </a:cubicBezTo>
                    <a:cubicBezTo>
                      <a:pt x="308" y="499"/>
                      <a:pt x="308" y="499"/>
                      <a:pt x="308" y="499"/>
                    </a:cubicBezTo>
                    <a:cubicBezTo>
                      <a:pt x="119" y="499"/>
                      <a:pt x="119" y="499"/>
                      <a:pt x="119" y="499"/>
                    </a:cubicBezTo>
                    <a:cubicBezTo>
                      <a:pt x="78" y="459"/>
                      <a:pt x="78" y="459"/>
                      <a:pt x="78" y="459"/>
                    </a:cubicBezTo>
                    <a:cubicBezTo>
                      <a:pt x="81" y="453"/>
                      <a:pt x="83" y="446"/>
                      <a:pt x="83" y="439"/>
                    </a:cubicBezTo>
                    <a:cubicBezTo>
                      <a:pt x="83" y="418"/>
                      <a:pt x="66" y="401"/>
                      <a:pt x="44" y="401"/>
                    </a:cubicBezTo>
                    <a:cubicBezTo>
                      <a:pt x="23" y="401"/>
                      <a:pt x="6" y="418"/>
                      <a:pt x="6" y="439"/>
                    </a:cubicBezTo>
                    <a:cubicBezTo>
                      <a:pt x="6" y="461"/>
                      <a:pt x="23" y="478"/>
                      <a:pt x="44" y="478"/>
                    </a:cubicBezTo>
                    <a:cubicBezTo>
                      <a:pt x="53" y="478"/>
                      <a:pt x="62" y="475"/>
                      <a:pt x="68" y="469"/>
                    </a:cubicBezTo>
                    <a:cubicBezTo>
                      <a:pt x="111" y="512"/>
                      <a:pt x="111" y="512"/>
                      <a:pt x="111" y="512"/>
                    </a:cubicBezTo>
                    <a:cubicBezTo>
                      <a:pt x="112" y="513"/>
                      <a:pt x="114" y="514"/>
                      <a:pt x="116" y="514"/>
                    </a:cubicBezTo>
                    <a:cubicBezTo>
                      <a:pt x="297" y="514"/>
                      <a:pt x="297" y="514"/>
                      <a:pt x="297" y="514"/>
                    </a:cubicBezTo>
                    <a:cubicBezTo>
                      <a:pt x="275" y="536"/>
                      <a:pt x="275" y="536"/>
                      <a:pt x="275" y="536"/>
                    </a:cubicBezTo>
                    <a:cubicBezTo>
                      <a:pt x="216" y="536"/>
                      <a:pt x="216" y="536"/>
                      <a:pt x="216" y="536"/>
                    </a:cubicBezTo>
                    <a:cubicBezTo>
                      <a:pt x="214" y="536"/>
                      <a:pt x="212" y="537"/>
                      <a:pt x="210" y="538"/>
                    </a:cubicBezTo>
                    <a:cubicBezTo>
                      <a:pt x="101" y="648"/>
                      <a:pt x="101" y="648"/>
                      <a:pt x="101" y="648"/>
                    </a:cubicBezTo>
                    <a:cubicBezTo>
                      <a:pt x="96" y="645"/>
                      <a:pt x="90" y="644"/>
                      <a:pt x="84" y="644"/>
                    </a:cubicBezTo>
                    <a:cubicBezTo>
                      <a:pt x="63" y="644"/>
                      <a:pt x="46" y="661"/>
                      <a:pt x="46" y="682"/>
                    </a:cubicBezTo>
                    <a:cubicBezTo>
                      <a:pt x="46" y="704"/>
                      <a:pt x="63" y="721"/>
                      <a:pt x="84" y="721"/>
                    </a:cubicBezTo>
                    <a:cubicBezTo>
                      <a:pt x="105" y="721"/>
                      <a:pt x="123" y="704"/>
                      <a:pt x="123" y="682"/>
                    </a:cubicBezTo>
                    <a:cubicBezTo>
                      <a:pt x="123" y="672"/>
                      <a:pt x="119" y="663"/>
                      <a:pt x="113" y="656"/>
                    </a:cubicBezTo>
                    <a:cubicBezTo>
                      <a:pt x="219" y="550"/>
                      <a:pt x="219" y="550"/>
                      <a:pt x="219" y="550"/>
                    </a:cubicBezTo>
                    <a:cubicBezTo>
                      <a:pt x="278" y="550"/>
                      <a:pt x="278" y="550"/>
                      <a:pt x="278" y="550"/>
                    </a:cubicBezTo>
                    <a:cubicBezTo>
                      <a:pt x="280" y="550"/>
                      <a:pt x="282" y="550"/>
                      <a:pt x="283" y="548"/>
                    </a:cubicBezTo>
                    <a:cubicBezTo>
                      <a:pt x="436" y="395"/>
                      <a:pt x="436" y="395"/>
                      <a:pt x="436" y="395"/>
                    </a:cubicBezTo>
                    <a:cubicBezTo>
                      <a:pt x="506" y="395"/>
                      <a:pt x="506" y="395"/>
                      <a:pt x="506" y="395"/>
                    </a:cubicBezTo>
                    <a:cubicBezTo>
                      <a:pt x="510" y="395"/>
                      <a:pt x="513" y="394"/>
                      <a:pt x="516" y="391"/>
                    </a:cubicBezTo>
                    <a:cubicBezTo>
                      <a:pt x="681" y="227"/>
                      <a:pt x="681" y="227"/>
                      <a:pt x="681" y="227"/>
                    </a:cubicBezTo>
                    <a:cubicBezTo>
                      <a:pt x="1148" y="226"/>
                      <a:pt x="1148" y="226"/>
                      <a:pt x="1148" y="226"/>
                    </a:cubicBezTo>
                    <a:cubicBezTo>
                      <a:pt x="1067" y="307"/>
                      <a:pt x="1067" y="307"/>
                      <a:pt x="1067" y="307"/>
                    </a:cubicBezTo>
                    <a:cubicBezTo>
                      <a:pt x="835" y="307"/>
                      <a:pt x="835" y="307"/>
                      <a:pt x="835" y="307"/>
                    </a:cubicBezTo>
                    <a:cubicBezTo>
                      <a:pt x="833" y="307"/>
                      <a:pt x="831" y="308"/>
                      <a:pt x="829" y="309"/>
                    </a:cubicBezTo>
                    <a:cubicBezTo>
                      <a:pt x="815" y="291"/>
                      <a:pt x="793" y="280"/>
                      <a:pt x="769" y="280"/>
                    </a:cubicBezTo>
                    <a:cubicBezTo>
                      <a:pt x="727" y="280"/>
                      <a:pt x="692" y="315"/>
                      <a:pt x="692" y="357"/>
                    </a:cubicBezTo>
                    <a:cubicBezTo>
                      <a:pt x="692" y="400"/>
                      <a:pt x="727" y="434"/>
                      <a:pt x="769" y="434"/>
                    </a:cubicBezTo>
                    <a:cubicBezTo>
                      <a:pt x="812" y="434"/>
                      <a:pt x="846" y="400"/>
                      <a:pt x="846" y="357"/>
                    </a:cubicBezTo>
                    <a:cubicBezTo>
                      <a:pt x="846" y="350"/>
                      <a:pt x="845" y="343"/>
                      <a:pt x="843" y="336"/>
                    </a:cubicBezTo>
                    <a:cubicBezTo>
                      <a:pt x="996" y="336"/>
                      <a:pt x="996" y="336"/>
                      <a:pt x="996" y="336"/>
                    </a:cubicBezTo>
                    <a:cubicBezTo>
                      <a:pt x="844" y="488"/>
                      <a:pt x="844" y="488"/>
                      <a:pt x="844" y="488"/>
                    </a:cubicBezTo>
                    <a:cubicBezTo>
                      <a:pt x="688" y="488"/>
                      <a:pt x="688" y="488"/>
                      <a:pt x="688" y="488"/>
                    </a:cubicBezTo>
                    <a:cubicBezTo>
                      <a:pt x="684" y="455"/>
                      <a:pt x="656" y="429"/>
                      <a:pt x="622" y="429"/>
                    </a:cubicBezTo>
                    <a:cubicBezTo>
                      <a:pt x="587" y="429"/>
                      <a:pt x="559" y="455"/>
                      <a:pt x="555" y="488"/>
                    </a:cubicBezTo>
                    <a:cubicBezTo>
                      <a:pt x="515" y="488"/>
                      <a:pt x="515" y="488"/>
                      <a:pt x="515" y="488"/>
                    </a:cubicBezTo>
                    <a:cubicBezTo>
                      <a:pt x="513" y="488"/>
                      <a:pt x="511" y="489"/>
                      <a:pt x="510" y="491"/>
                    </a:cubicBezTo>
                    <a:cubicBezTo>
                      <a:pt x="336" y="665"/>
                      <a:pt x="336" y="665"/>
                      <a:pt x="336" y="665"/>
                    </a:cubicBezTo>
                    <a:cubicBezTo>
                      <a:pt x="305" y="665"/>
                      <a:pt x="305" y="665"/>
                      <a:pt x="305" y="665"/>
                    </a:cubicBezTo>
                    <a:cubicBezTo>
                      <a:pt x="301" y="648"/>
                      <a:pt x="286" y="636"/>
                      <a:pt x="268" y="636"/>
                    </a:cubicBezTo>
                    <a:cubicBezTo>
                      <a:pt x="247" y="636"/>
                      <a:pt x="230" y="653"/>
                      <a:pt x="230" y="674"/>
                    </a:cubicBezTo>
                    <a:cubicBezTo>
                      <a:pt x="230" y="696"/>
                      <a:pt x="247" y="713"/>
                      <a:pt x="268" y="713"/>
                    </a:cubicBezTo>
                    <a:cubicBezTo>
                      <a:pt x="288" y="713"/>
                      <a:pt x="304" y="698"/>
                      <a:pt x="306" y="679"/>
                    </a:cubicBezTo>
                    <a:cubicBezTo>
                      <a:pt x="339" y="679"/>
                      <a:pt x="339" y="679"/>
                      <a:pt x="339" y="679"/>
                    </a:cubicBezTo>
                    <a:cubicBezTo>
                      <a:pt x="341" y="679"/>
                      <a:pt x="342" y="678"/>
                      <a:pt x="344" y="677"/>
                    </a:cubicBezTo>
                    <a:cubicBezTo>
                      <a:pt x="518" y="503"/>
                      <a:pt x="518" y="503"/>
                      <a:pt x="518" y="503"/>
                    </a:cubicBezTo>
                    <a:cubicBezTo>
                      <a:pt x="555" y="503"/>
                      <a:pt x="555" y="503"/>
                      <a:pt x="555" y="503"/>
                    </a:cubicBezTo>
                    <a:cubicBezTo>
                      <a:pt x="558" y="525"/>
                      <a:pt x="571" y="543"/>
                      <a:pt x="589" y="554"/>
                    </a:cubicBezTo>
                    <a:cubicBezTo>
                      <a:pt x="526" y="616"/>
                      <a:pt x="526" y="616"/>
                      <a:pt x="526" y="616"/>
                    </a:cubicBezTo>
                    <a:cubicBezTo>
                      <a:pt x="523" y="619"/>
                      <a:pt x="522" y="623"/>
                      <a:pt x="522" y="626"/>
                    </a:cubicBezTo>
                    <a:cubicBezTo>
                      <a:pt x="522" y="700"/>
                      <a:pt x="522" y="700"/>
                      <a:pt x="522" y="700"/>
                    </a:cubicBezTo>
                    <a:cubicBezTo>
                      <a:pt x="444" y="778"/>
                      <a:pt x="444" y="778"/>
                      <a:pt x="444" y="778"/>
                    </a:cubicBezTo>
                    <a:cubicBezTo>
                      <a:pt x="318" y="778"/>
                      <a:pt x="318" y="778"/>
                      <a:pt x="318" y="778"/>
                    </a:cubicBezTo>
                    <a:cubicBezTo>
                      <a:pt x="314" y="778"/>
                      <a:pt x="310" y="779"/>
                      <a:pt x="308" y="782"/>
                    </a:cubicBezTo>
                    <a:cubicBezTo>
                      <a:pt x="240" y="850"/>
                      <a:pt x="240" y="850"/>
                      <a:pt x="240" y="850"/>
                    </a:cubicBezTo>
                    <a:cubicBezTo>
                      <a:pt x="229" y="843"/>
                      <a:pt x="216" y="838"/>
                      <a:pt x="202" y="838"/>
                    </a:cubicBezTo>
                    <a:cubicBezTo>
                      <a:pt x="165" y="838"/>
                      <a:pt x="135" y="868"/>
                      <a:pt x="135" y="905"/>
                    </a:cubicBezTo>
                    <a:cubicBezTo>
                      <a:pt x="135" y="942"/>
                      <a:pt x="165" y="971"/>
                      <a:pt x="202" y="971"/>
                    </a:cubicBezTo>
                    <a:cubicBezTo>
                      <a:pt x="238" y="971"/>
                      <a:pt x="268" y="942"/>
                      <a:pt x="268" y="905"/>
                    </a:cubicBezTo>
                    <a:cubicBezTo>
                      <a:pt x="268" y="893"/>
                      <a:pt x="265" y="881"/>
                      <a:pt x="259" y="872"/>
                    </a:cubicBezTo>
                    <a:cubicBezTo>
                      <a:pt x="324" y="807"/>
                      <a:pt x="324" y="807"/>
                      <a:pt x="324" y="807"/>
                    </a:cubicBezTo>
                    <a:cubicBezTo>
                      <a:pt x="450" y="807"/>
                      <a:pt x="450" y="807"/>
                      <a:pt x="450" y="807"/>
                    </a:cubicBezTo>
                    <a:cubicBezTo>
                      <a:pt x="454" y="807"/>
                      <a:pt x="458" y="805"/>
                      <a:pt x="460" y="803"/>
                    </a:cubicBezTo>
                    <a:cubicBezTo>
                      <a:pt x="547" y="716"/>
                      <a:pt x="547" y="716"/>
                      <a:pt x="547" y="716"/>
                    </a:cubicBezTo>
                    <a:cubicBezTo>
                      <a:pt x="549" y="714"/>
                      <a:pt x="551" y="710"/>
                      <a:pt x="551" y="706"/>
                    </a:cubicBezTo>
                    <a:cubicBezTo>
                      <a:pt x="551" y="632"/>
                      <a:pt x="551" y="632"/>
                      <a:pt x="551" y="632"/>
                    </a:cubicBezTo>
                    <a:cubicBezTo>
                      <a:pt x="621" y="562"/>
                      <a:pt x="621" y="562"/>
                      <a:pt x="621" y="562"/>
                    </a:cubicBezTo>
                    <a:cubicBezTo>
                      <a:pt x="621" y="562"/>
                      <a:pt x="621" y="562"/>
                      <a:pt x="622" y="562"/>
                    </a:cubicBezTo>
                    <a:cubicBezTo>
                      <a:pt x="651" y="562"/>
                      <a:pt x="676" y="543"/>
                      <a:pt x="685" y="517"/>
                    </a:cubicBezTo>
                    <a:cubicBezTo>
                      <a:pt x="850" y="517"/>
                      <a:pt x="850" y="517"/>
                      <a:pt x="850" y="517"/>
                    </a:cubicBezTo>
                    <a:cubicBezTo>
                      <a:pt x="853" y="517"/>
                      <a:pt x="857" y="516"/>
                      <a:pt x="860" y="513"/>
                    </a:cubicBezTo>
                    <a:cubicBezTo>
                      <a:pt x="1037" y="336"/>
                      <a:pt x="1037" y="336"/>
                      <a:pt x="1037" y="336"/>
                    </a:cubicBezTo>
                    <a:cubicBezTo>
                      <a:pt x="1073" y="336"/>
                      <a:pt x="1073" y="336"/>
                      <a:pt x="1073" y="336"/>
                    </a:cubicBezTo>
                    <a:cubicBezTo>
                      <a:pt x="1077" y="336"/>
                      <a:pt x="1080" y="334"/>
                      <a:pt x="1083" y="332"/>
                    </a:cubicBezTo>
                    <a:cubicBezTo>
                      <a:pt x="1189" y="226"/>
                      <a:pt x="1189" y="226"/>
                      <a:pt x="1189" y="226"/>
                    </a:cubicBezTo>
                    <a:cubicBezTo>
                      <a:pt x="1385" y="226"/>
                      <a:pt x="1385" y="226"/>
                      <a:pt x="1385" y="226"/>
                    </a:cubicBezTo>
                    <a:cubicBezTo>
                      <a:pt x="1385" y="231"/>
                      <a:pt x="1385" y="231"/>
                      <a:pt x="1385" y="231"/>
                    </a:cubicBezTo>
                    <a:lnTo>
                      <a:pt x="1487" y="231"/>
                    </a:lnTo>
                    <a:close/>
                    <a:moveTo>
                      <a:pt x="700" y="102"/>
                    </a:moveTo>
                    <a:cubicBezTo>
                      <a:pt x="687" y="102"/>
                      <a:pt x="676" y="92"/>
                      <a:pt x="676" y="78"/>
                    </a:cubicBezTo>
                    <a:cubicBezTo>
                      <a:pt x="676" y="65"/>
                      <a:pt x="687" y="54"/>
                      <a:pt x="700" y="54"/>
                    </a:cubicBezTo>
                    <a:cubicBezTo>
                      <a:pt x="713" y="54"/>
                      <a:pt x="724" y="65"/>
                      <a:pt x="724" y="78"/>
                    </a:cubicBezTo>
                    <a:cubicBezTo>
                      <a:pt x="724" y="92"/>
                      <a:pt x="713" y="102"/>
                      <a:pt x="700" y="102"/>
                    </a:cubicBezTo>
                    <a:close/>
                    <a:moveTo>
                      <a:pt x="767" y="159"/>
                    </a:moveTo>
                    <a:cubicBezTo>
                      <a:pt x="753" y="159"/>
                      <a:pt x="743" y="148"/>
                      <a:pt x="743" y="134"/>
                    </a:cubicBezTo>
                    <a:cubicBezTo>
                      <a:pt x="743" y="121"/>
                      <a:pt x="753" y="110"/>
                      <a:pt x="767" y="110"/>
                    </a:cubicBezTo>
                    <a:cubicBezTo>
                      <a:pt x="780" y="110"/>
                      <a:pt x="791" y="121"/>
                      <a:pt x="791" y="134"/>
                    </a:cubicBezTo>
                    <a:cubicBezTo>
                      <a:pt x="791" y="148"/>
                      <a:pt x="780" y="159"/>
                      <a:pt x="767" y="159"/>
                    </a:cubicBezTo>
                    <a:close/>
                    <a:moveTo>
                      <a:pt x="77" y="126"/>
                    </a:moveTo>
                    <a:cubicBezTo>
                      <a:pt x="50" y="126"/>
                      <a:pt x="29" y="104"/>
                      <a:pt x="29" y="77"/>
                    </a:cubicBezTo>
                    <a:cubicBezTo>
                      <a:pt x="29" y="51"/>
                      <a:pt x="50" y="29"/>
                      <a:pt x="77" y="29"/>
                    </a:cubicBezTo>
                    <a:cubicBezTo>
                      <a:pt x="104" y="29"/>
                      <a:pt x="125" y="51"/>
                      <a:pt x="125" y="77"/>
                    </a:cubicBezTo>
                    <a:cubicBezTo>
                      <a:pt x="125" y="104"/>
                      <a:pt x="104" y="126"/>
                      <a:pt x="77" y="126"/>
                    </a:cubicBezTo>
                    <a:close/>
                    <a:moveTo>
                      <a:pt x="408" y="304"/>
                    </a:moveTo>
                    <a:cubicBezTo>
                      <a:pt x="395" y="304"/>
                      <a:pt x="384" y="293"/>
                      <a:pt x="384" y="280"/>
                    </a:cubicBezTo>
                    <a:cubicBezTo>
                      <a:pt x="384" y="266"/>
                      <a:pt x="395" y="256"/>
                      <a:pt x="408" y="256"/>
                    </a:cubicBezTo>
                    <a:cubicBezTo>
                      <a:pt x="421" y="256"/>
                      <a:pt x="432" y="266"/>
                      <a:pt x="432" y="280"/>
                    </a:cubicBezTo>
                    <a:cubicBezTo>
                      <a:pt x="432" y="293"/>
                      <a:pt x="421" y="304"/>
                      <a:pt x="408" y="304"/>
                    </a:cubicBezTo>
                    <a:close/>
                    <a:moveTo>
                      <a:pt x="202" y="410"/>
                    </a:moveTo>
                    <a:cubicBezTo>
                      <a:pt x="186" y="410"/>
                      <a:pt x="174" y="398"/>
                      <a:pt x="174" y="383"/>
                    </a:cubicBezTo>
                    <a:cubicBezTo>
                      <a:pt x="174" y="368"/>
                      <a:pt x="186" y="356"/>
                      <a:pt x="202" y="356"/>
                    </a:cubicBezTo>
                    <a:cubicBezTo>
                      <a:pt x="217" y="356"/>
                      <a:pt x="229" y="368"/>
                      <a:pt x="229" y="383"/>
                    </a:cubicBezTo>
                    <a:cubicBezTo>
                      <a:pt x="229" y="398"/>
                      <a:pt x="217" y="410"/>
                      <a:pt x="202" y="410"/>
                    </a:cubicBezTo>
                    <a:close/>
                    <a:moveTo>
                      <a:pt x="44" y="463"/>
                    </a:moveTo>
                    <a:cubicBezTo>
                      <a:pt x="31" y="463"/>
                      <a:pt x="20" y="453"/>
                      <a:pt x="20" y="439"/>
                    </a:cubicBezTo>
                    <a:cubicBezTo>
                      <a:pt x="20" y="426"/>
                      <a:pt x="31" y="415"/>
                      <a:pt x="44" y="415"/>
                    </a:cubicBezTo>
                    <a:cubicBezTo>
                      <a:pt x="58" y="415"/>
                      <a:pt x="68" y="426"/>
                      <a:pt x="68" y="439"/>
                    </a:cubicBezTo>
                    <a:cubicBezTo>
                      <a:pt x="68" y="453"/>
                      <a:pt x="58" y="463"/>
                      <a:pt x="44" y="463"/>
                    </a:cubicBezTo>
                    <a:close/>
                    <a:moveTo>
                      <a:pt x="84" y="706"/>
                    </a:moveTo>
                    <a:cubicBezTo>
                      <a:pt x="71" y="706"/>
                      <a:pt x="60" y="696"/>
                      <a:pt x="60" y="682"/>
                    </a:cubicBezTo>
                    <a:cubicBezTo>
                      <a:pt x="60" y="669"/>
                      <a:pt x="71" y="658"/>
                      <a:pt x="84" y="658"/>
                    </a:cubicBezTo>
                    <a:cubicBezTo>
                      <a:pt x="98" y="658"/>
                      <a:pt x="108" y="669"/>
                      <a:pt x="108" y="682"/>
                    </a:cubicBezTo>
                    <a:cubicBezTo>
                      <a:pt x="108" y="696"/>
                      <a:pt x="98" y="706"/>
                      <a:pt x="84" y="706"/>
                    </a:cubicBezTo>
                    <a:close/>
                    <a:moveTo>
                      <a:pt x="769" y="405"/>
                    </a:moveTo>
                    <a:cubicBezTo>
                      <a:pt x="743" y="405"/>
                      <a:pt x="721" y="384"/>
                      <a:pt x="721" y="357"/>
                    </a:cubicBezTo>
                    <a:cubicBezTo>
                      <a:pt x="721" y="330"/>
                      <a:pt x="743" y="309"/>
                      <a:pt x="769" y="309"/>
                    </a:cubicBezTo>
                    <a:cubicBezTo>
                      <a:pt x="796" y="309"/>
                      <a:pt x="817" y="330"/>
                      <a:pt x="817" y="357"/>
                    </a:cubicBezTo>
                    <a:cubicBezTo>
                      <a:pt x="817" y="384"/>
                      <a:pt x="796" y="405"/>
                      <a:pt x="769" y="405"/>
                    </a:cubicBezTo>
                    <a:close/>
                    <a:moveTo>
                      <a:pt x="268" y="699"/>
                    </a:moveTo>
                    <a:cubicBezTo>
                      <a:pt x="255" y="699"/>
                      <a:pt x="244" y="688"/>
                      <a:pt x="244" y="674"/>
                    </a:cubicBezTo>
                    <a:cubicBezTo>
                      <a:pt x="244" y="661"/>
                      <a:pt x="255" y="650"/>
                      <a:pt x="268" y="650"/>
                    </a:cubicBezTo>
                    <a:cubicBezTo>
                      <a:pt x="281" y="650"/>
                      <a:pt x="292" y="661"/>
                      <a:pt x="292" y="674"/>
                    </a:cubicBezTo>
                    <a:cubicBezTo>
                      <a:pt x="292" y="688"/>
                      <a:pt x="281" y="699"/>
                      <a:pt x="268" y="699"/>
                    </a:cubicBezTo>
                    <a:close/>
                    <a:moveTo>
                      <a:pt x="202" y="943"/>
                    </a:moveTo>
                    <a:cubicBezTo>
                      <a:pt x="181" y="943"/>
                      <a:pt x="164" y="926"/>
                      <a:pt x="164" y="905"/>
                    </a:cubicBezTo>
                    <a:cubicBezTo>
                      <a:pt x="164" y="884"/>
                      <a:pt x="181" y="867"/>
                      <a:pt x="202" y="867"/>
                    </a:cubicBezTo>
                    <a:cubicBezTo>
                      <a:pt x="222" y="867"/>
                      <a:pt x="239" y="884"/>
                      <a:pt x="239" y="905"/>
                    </a:cubicBezTo>
                    <a:cubicBezTo>
                      <a:pt x="239" y="926"/>
                      <a:pt x="222" y="943"/>
                      <a:pt x="202" y="943"/>
                    </a:cubicBezTo>
                    <a:close/>
                    <a:moveTo>
                      <a:pt x="622" y="533"/>
                    </a:moveTo>
                    <a:cubicBezTo>
                      <a:pt x="601" y="533"/>
                      <a:pt x="584" y="517"/>
                      <a:pt x="584" y="496"/>
                    </a:cubicBezTo>
                    <a:cubicBezTo>
                      <a:pt x="584" y="475"/>
                      <a:pt x="601" y="458"/>
                      <a:pt x="622" y="458"/>
                    </a:cubicBezTo>
                    <a:cubicBezTo>
                      <a:pt x="642" y="458"/>
                      <a:pt x="659" y="475"/>
                      <a:pt x="659" y="496"/>
                    </a:cubicBezTo>
                    <a:cubicBezTo>
                      <a:pt x="659" y="517"/>
                      <a:pt x="642" y="533"/>
                      <a:pt x="622" y="5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3836" y="1109"/>
                <a:ext cx="806" cy="1052"/>
              </a:xfrm>
              <a:custGeom>
                <a:avLst/>
                <a:gdLst>
                  <a:gd name="T0" fmla="*/ 62 w 962"/>
                  <a:gd name="T1" fmla="*/ 1118 h 1255"/>
                  <a:gd name="T2" fmla="*/ 414 w 962"/>
                  <a:gd name="T3" fmla="*/ 995 h 1255"/>
                  <a:gd name="T4" fmla="*/ 397 w 962"/>
                  <a:gd name="T5" fmla="*/ 963 h 1255"/>
                  <a:gd name="T6" fmla="*/ 77 w 962"/>
                  <a:gd name="T7" fmla="*/ 1103 h 1255"/>
                  <a:gd name="T8" fmla="*/ 275 w 962"/>
                  <a:gd name="T9" fmla="*/ 1093 h 1255"/>
                  <a:gd name="T10" fmla="*/ 350 w 962"/>
                  <a:gd name="T11" fmla="*/ 976 h 1255"/>
                  <a:gd name="T12" fmla="*/ 282 w 962"/>
                  <a:gd name="T13" fmla="*/ 945 h 1255"/>
                  <a:gd name="T14" fmla="*/ 272 w 962"/>
                  <a:gd name="T15" fmla="*/ 1078 h 1255"/>
                  <a:gd name="T16" fmla="*/ 408 w 962"/>
                  <a:gd name="T17" fmla="*/ 816 h 1255"/>
                  <a:gd name="T18" fmla="*/ 573 w 962"/>
                  <a:gd name="T19" fmla="*/ 774 h 1255"/>
                  <a:gd name="T20" fmla="*/ 475 w 962"/>
                  <a:gd name="T21" fmla="*/ 735 h 1255"/>
                  <a:gd name="T22" fmla="*/ 458 w 962"/>
                  <a:gd name="T23" fmla="*/ 722 h 1255"/>
                  <a:gd name="T24" fmla="*/ 568 w 962"/>
                  <a:gd name="T25" fmla="*/ 672 h 1255"/>
                  <a:gd name="T26" fmla="*/ 629 w 962"/>
                  <a:gd name="T27" fmla="*/ 627 h 1255"/>
                  <a:gd name="T28" fmla="*/ 515 w 962"/>
                  <a:gd name="T29" fmla="*/ 704 h 1255"/>
                  <a:gd name="T30" fmla="*/ 516 w 962"/>
                  <a:gd name="T31" fmla="*/ 683 h 1255"/>
                  <a:gd name="T32" fmla="*/ 733 w 962"/>
                  <a:gd name="T33" fmla="*/ 595 h 1255"/>
                  <a:gd name="T34" fmla="*/ 578 w 962"/>
                  <a:gd name="T35" fmla="*/ 604 h 1255"/>
                  <a:gd name="T36" fmla="*/ 462 w 962"/>
                  <a:gd name="T37" fmla="*/ 643 h 1255"/>
                  <a:gd name="T38" fmla="*/ 700 w 962"/>
                  <a:gd name="T39" fmla="*/ 462 h 1255"/>
                  <a:gd name="T40" fmla="*/ 892 w 962"/>
                  <a:gd name="T41" fmla="*/ 279 h 1255"/>
                  <a:gd name="T42" fmla="*/ 923 w 962"/>
                  <a:gd name="T43" fmla="*/ 170 h 1255"/>
                  <a:gd name="T44" fmla="*/ 894 w 962"/>
                  <a:gd name="T45" fmla="*/ 156 h 1255"/>
                  <a:gd name="T46" fmla="*/ 768 w 962"/>
                  <a:gd name="T47" fmla="*/ 382 h 1255"/>
                  <a:gd name="T48" fmla="*/ 621 w 962"/>
                  <a:gd name="T49" fmla="*/ 511 h 1255"/>
                  <a:gd name="T50" fmla="*/ 709 w 962"/>
                  <a:gd name="T51" fmla="*/ 212 h 1255"/>
                  <a:gd name="T52" fmla="*/ 652 w 962"/>
                  <a:gd name="T53" fmla="*/ 176 h 1255"/>
                  <a:gd name="T54" fmla="*/ 493 w 962"/>
                  <a:gd name="T55" fmla="*/ 582 h 1255"/>
                  <a:gd name="T56" fmla="*/ 530 w 962"/>
                  <a:gd name="T57" fmla="*/ 307 h 1255"/>
                  <a:gd name="T58" fmla="*/ 502 w 962"/>
                  <a:gd name="T59" fmla="*/ 216 h 1255"/>
                  <a:gd name="T60" fmla="*/ 486 w 962"/>
                  <a:gd name="T61" fmla="*/ 185 h 1255"/>
                  <a:gd name="T62" fmla="*/ 466 w 962"/>
                  <a:gd name="T63" fmla="*/ 258 h 1255"/>
                  <a:gd name="T64" fmla="*/ 480 w 962"/>
                  <a:gd name="T65" fmla="*/ 439 h 1255"/>
                  <a:gd name="T66" fmla="*/ 462 w 962"/>
                  <a:gd name="T67" fmla="*/ 417 h 1255"/>
                  <a:gd name="T68" fmla="*/ 563 w 962"/>
                  <a:gd name="T69" fmla="*/ 63 h 1255"/>
                  <a:gd name="T70" fmla="*/ 554 w 962"/>
                  <a:gd name="T71" fmla="*/ 39 h 1255"/>
                  <a:gd name="T72" fmla="*/ 434 w 962"/>
                  <a:gd name="T73" fmla="*/ 289 h 1255"/>
                  <a:gd name="T74" fmla="*/ 12 w 962"/>
                  <a:gd name="T75" fmla="*/ 1127 h 1255"/>
                  <a:gd name="T76" fmla="*/ 0 w 962"/>
                  <a:gd name="T77" fmla="*/ 1254 h 1255"/>
                  <a:gd name="T78" fmla="*/ 460 w 962"/>
                  <a:gd name="T79" fmla="*/ 963 h 1255"/>
                  <a:gd name="T80" fmla="*/ 320 w 962"/>
                  <a:gd name="T81" fmla="*/ 969 h 1255"/>
                  <a:gd name="T82" fmla="*/ 320 w 962"/>
                  <a:gd name="T83" fmla="*/ 969 h 1255"/>
                  <a:gd name="T84" fmla="*/ 549 w 962"/>
                  <a:gd name="T85" fmla="*/ 736 h 1255"/>
                  <a:gd name="T86" fmla="*/ 629 w 962"/>
                  <a:gd name="T87" fmla="*/ 690 h 1255"/>
                  <a:gd name="T88" fmla="*/ 719 w 962"/>
                  <a:gd name="T89" fmla="*/ 595 h 1255"/>
                  <a:gd name="T90" fmla="*/ 923 w 962"/>
                  <a:gd name="T91" fmla="*/ 108 h 1255"/>
                  <a:gd name="T92" fmla="*/ 923 w 962"/>
                  <a:gd name="T93" fmla="*/ 108 h 1255"/>
                  <a:gd name="T94" fmla="*/ 704 w 962"/>
                  <a:gd name="T95" fmla="*/ 423 h 1255"/>
                  <a:gd name="T96" fmla="*/ 709 w 962"/>
                  <a:gd name="T97" fmla="*/ 191 h 1255"/>
                  <a:gd name="T98" fmla="*/ 549 w 962"/>
                  <a:gd name="T99" fmla="*/ 185 h 1255"/>
                  <a:gd name="T100" fmla="*/ 592 w 962"/>
                  <a:gd name="T101" fmla="*/ 15 h 1255"/>
                  <a:gd name="T102" fmla="*/ 592 w 962"/>
                  <a:gd name="T103" fmla="*/ 15 h 1255"/>
                  <a:gd name="T104" fmla="*/ 436 w 962"/>
                  <a:gd name="T105" fmla="*/ 393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62" h="1255">
                    <a:moveTo>
                      <a:pt x="45" y="1173"/>
                    </a:moveTo>
                    <a:cubicBezTo>
                      <a:pt x="37" y="1173"/>
                      <a:pt x="37" y="1173"/>
                      <a:pt x="37" y="1173"/>
                    </a:cubicBezTo>
                    <a:cubicBezTo>
                      <a:pt x="37" y="1143"/>
                      <a:pt x="37" y="1143"/>
                      <a:pt x="37" y="1143"/>
                    </a:cubicBezTo>
                    <a:cubicBezTo>
                      <a:pt x="62" y="1118"/>
                      <a:pt x="62" y="1118"/>
                      <a:pt x="62" y="1118"/>
                    </a:cubicBezTo>
                    <a:cubicBezTo>
                      <a:pt x="127" y="1118"/>
                      <a:pt x="127" y="1118"/>
                      <a:pt x="127" y="1118"/>
                    </a:cubicBezTo>
                    <a:cubicBezTo>
                      <a:pt x="289" y="1118"/>
                      <a:pt x="289" y="1118"/>
                      <a:pt x="289" y="1118"/>
                    </a:cubicBezTo>
                    <a:cubicBezTo>
                      <a:pt x="291" y="1118"/>
                      <a:pt x="293" y="1117"/>
                      <a:pt x="294" y="1115"/>
                    </a:cubicBezTo>
                    <a:cubicBezTo>
                      <a:pt x="414" y="995"/>
                      <a:pt x="414" y="995"/>
                      <a:pt x="414" y="995"/>
                    </a:cubicBezTo>
                    <a:cubicBezTo>
                      <a:pt x="420" y="999"/>
                      <a:pt x="427" y="1002"/>
                      <a:pt x="436" y="1002"/>
                    </a:cubicBezTo>
                    <a:cubicBezTo>
                      <a:pt x="457" y="1002"/>
                      <a:pt x="474" y="985"/>
                      <a:pt x="474" y="963"/>
                    </a:cubicBezTo>
                    <a:cubicBezTo>
                      <a:pt x="474" y="942"/>
                      <a:pt x="457" y="925"/>
                      <a:pt x="436" y="925"/>
                    </a:cubicBezTo>
                    <a:cubicBezTo>
                      <a:pt x="414" y="925"/>
                      <a:pt x="397" y="942"/>
                      <a:pt x="397" y="963"/>
                    </a:cubicBezTo>
                    <a:cubicBezTo>
                      <a:pt x="397" y="971"/>
                      <a:pt x="400" y="979"/>
                      <a:pt x="404" y="985"/>
                    </a:cubicBezTo>
                    <a:cubicBezTo>
                      <a:pt x="286" y="1103"/>
                      <a:pt x="286" y="1103"/>
                      <a:pt x="286" y="1103"/>
                    </a:cubicBezTo>
                    <a:cubicBezTo>
                      <a:pt x="127" y="1103"/>
                      <a:pt x="127" y="1103"/>
                      <a:pt x="127" y="1103"/>
                    </a:cubicBezTo>
                    <a:cubicBezTo>
                      <a:pt x="77" y="1103"/>
                      <a:pt x="77" y="1103"/>
                      <a:pt x="77" y="1103"/>
                    </a:cubicBezTo>
                    <a:cubicBezTo>
                      <a:pt x="87" y="1093"/>
                      <a:pt x="87" y="1093"/>
                      <a:pt x="87" y="1093"/>
                    </a:cubicBezTo>
                    <a:cubicBezTo>
                      <a:pt x="87" y="1093"/>
                      <a:pt x="87" y="1093"/>
                      <a:pt x="88" y="1093"/>
                    </a:cubicBezTo>
                    <a:cubicBezTo>
                      <a:pt x="162" y="1093"/>
                      <a:pt x="162" y="1093"/>
                      <a:pt x="162" y="1093"/>
                    </a:cubicBezTo>
                    <a:cubicBezTo>
                      <a:pt x="275" y="1093"/>
                      <a:pt x="275" y="1093"/>
                      <a:pt x="275" y="1093"/>
                    </a:cubicBezTo>
                    <a:cubicBezTo>
                      <a:pt x="277" y="1093"/>
                      <a:pt x="279" y="1092"/>
                      <a:pt x="280" y="1091"/>
                    </a:cubicBezTo>
                    <a:cubicBezTo>
                      <a:pt x="348" y="1023"/>
                      <a:pt x="348" y="1023"/>
                      <a:pt x="348" y="1023"/>
                    </a:cubicBezTo>
                    <a:cubicBezTo>
                      <a:pt x="349" y="1022"/>
                      <a:pt x="350" y="1020"/>
                      <a:pt x="350" y="1018"/>
                    </a:cubicBezTo>
                    <a:cubicBezTo>
                      <a:pt x="350" y="976"/>
                      <a:pt x="350" y="976"/>
                      <a:pt x="350" y="976"/>
                    </a:cubicBezTo>
                    <a:cubicBezTo>
                      <a:pt x="350" y="974"/>
                      <a:pt x="349" y="973"/>
                      <a:pt x="349" y="972"/>
                    </a:cubicBezTo>
                    <a:cubicBezTo>
                      <a:pt x="355" y="965"/>
                      <a:pt x="359" y="956"/>
                      <a:pt x="359" y="945"/>
                    </a:cubicBezTo>
                    <a:cubicBezTo>
                      <a:pt x="359" y="924"/>
                      <a:pt x="342" y="907"/>
                      <a:pt x="320" y="907"/>
                    </a:cubicBezTo>
                    <a:cubicBezTo>
                      <a:pt x="299" y="907"/>
                      <a:pt x="282" y="924"/>
                      <a:pt x="282" y="945"/>
                    </a:cubicBezTo>
                    <a:cubicBezTo>
                      <a:pt x="282" y="967"/>
                      <a:pt x="299" y="984"/>
                      <a:pt x="320" y="984"/>
                    </a:cubicBezTo>
                    <a:cubicBezTo>
                      <a:pt x="326" y="984"/>
                      <a:pt x="331" y="983"/>
                      <a:pt x="336" y="981"/>
                    </a:cubicBezTo>
                    <a:cubicBezTo>
                      <a:pt x="336" y="1015"/>
                      <a:pt x="336" y="1015"/>
                      <a:pt x="336" y="1015"/>
                    </a:cubicBezTo>
                    <a:cubicBezTo>
                      <a:pt x="272" y="1078"/>
                      <a:pt x="272" y="1078"/>
                      <a:pt x="272" y="1078"/>
                    </a:cubicBezTo>
                    <a:cubicBezTo>
                      <a:pt x="162" y="1078"/>
                      <a:pt x="162" y="1078"/>
                      <a:pt x="162" y="1078"/>
                    </a:cubicBezTo>
                    <a:cubicBezTo>
                      <a:pt x="101" y="1078"/>
                      <a:pt x="101" y="1078"/>
                      <a:pt x="101" y="1078"/>
                    </a:cubicBezTo>
                    <a:cubicBezTo>
                      <a:pt x="364" y="816"/>
                      <a:pt x="364" y="816"/>
                      <a:pt x="364" y="816"/>
                    </a:cubicBezTo>
                    <a:cubicBezTo>
                      <a:pt x="408" y="816"/>
                      <a:pt x="408" y="816"/>
                      <a:pt x="408" y="816"/>
                    </a:cubicBezTo>
                    <a:cubicBezTo>
                      <a:pt x="410" y="816"/>
                      <a:pt x="412" y="816"/>
                      <a:pt x="413" y="814"/>
                    </a:cubicBezTo>
                    <a:cubicBezTo>
                      <a:pt x="478" y="750"/>
                      <a:pt x="478" y="750"/>
                      <a:pt x="478" y="750"/>
                    </a:cubicBezTo>
                    <a:cubicBezTo>
                      <a:pt x="537" y="750"/>
                      <a:pt x="537" y="750"/>
                      <a:pt x="537" y="750"/>
                    </a:cubicBezTo>
                    <a:cubicBezTo>
                      <a:pt x="543" y="764"/>
                      <a:pt x="557" y="774"/>
                      <a:pt x="573" y="774"/>
                    </a:cubicBezTo>
                    <a:cubicBezTo>
                      <a:pt x="594" y="774"/>
                      <a:pt x="612" y="757"/>
                      <a:pt x="612" y="736"/>
                    </a:cubicBezTo>
                    <a:cubicBezTo>
                      <a:pt x="612" y="715"/>
                      <a:pt x="594" y="697"/>
                      <a:pt x="573" y="697"/>
                    </a:cubicBezTo>
                    <a:cubicBezTo>
                      <a:pt x="552" y="697"/>
                      <a:pt x="535" y="714"/>
                      <a:pt x="535" y="735"/>
                    </a:cubicBezTo>
                    <a:cubicBezTo>
                      <a:pt x="475" y="735"/>
                      <a:pt x="475" y="735"/>
                      <a:pt x="475" y="735"/>
                    </a:cubicBezTo>
                    <a:cubicBezTo>
                      <a:pt x="473" y="735"/>
                      <a:pt x="471" y="736"/>
                      <a:pt x="470" y="737"/>
                    </a:cubicBezTo>
                    <a:cubicBezTo>
                      <a:pt x="405" y="802"/>
                      <a:pt x="405" y="802"/>
                      <a:pt x="405" y="802"/>
                    </a:cubicBezTo>
                    <a:cubicBezTo>
                      <a:pt x="378" y="802"/>
                      <a:pt x="378" y="802"/>
                      <a:pt x="378" y="802"/>
                    </a:cubicBezTo>
                    <a:cubicBezTo>
                      <a:pt x="458" y="722"/>
                      <a:pt x="458" y="722"/>
                      <a:pt x="458" y="722"/>
                    </a:cubicBezTo>
                    <a:cubicBezTo>
                      <a:pt x="459" y="721"/>
                      <a:pt x="460" y="720"/>
                      <a:pt x="460" y="718"/>
                    </a:cubicBezTo>
                    <a:cubicBezTo>
                      <a:pt x="518" y="718"/>
                      <a:pt x="518" y="718"/>
                      <a:pt x="518" y="718"/>
                    </a:cubicBezTo>
                    <a:cubicBezTo>
                      <a:pt x="520" y="718"/>
                      <a:pt x="522" y="718"/>
                      <a:pt x="523" y="716"/>
                    </a:cubicBezTo>
                    <a:cubicBezTo>
                      <a:pt x="568" y="672"/>
                      <a:pt x="568" y="672"/>
                      <a:pt x="568" y="672"/>
                    </a:cubicBezTo>
                    <a:cubicBezTo>
                      <a:pt x="591" y="672"/>
                      <a:pt x="591" y="672"/>
                      <a:pt x="591" y="672"/>
                    </a:cubicBezTo>
                    <a:cubicBezTo>
                      <a:pt x="594" y="690"/>
                      <a:pt x="610" y="704"/>
                      <a:pt x="629" y="704"/>
                    </a:cubicBezTo>
                    <a:cubicBezTo>
                      <a:pt x="650" y="704"/>
                      <a:pt x="667" y="687"/>
                      <a:pt x="667" y="666"/>
                    </a:cubicBezTo>
                    <a:cubicBezTo>
                      <a:pt x="667" y="645"/>
                      <a:pt x="650" y="627"/>
                      <a:pt x="629" y="627"/>
                    </a:cubicBezTo>
                    <a:cubicBezTo>
                      <a:pt x="611" y="627"/>
                      <a:pt x="595" y="640"/>
                      <a:pt x="591" y="657"/>
                    </a:cubicBezTo>
                    <a:cubicBezTo>
                      <a:pt x="565" y="657"/>
                      <a:pt x="565" y="657"/>
                      <a:pt x="565" y="657"/>
                    </a:cubicBezTo>
                    <a:cubicBezTo>
                      <a:pt x="563" y="657"/>
                      <a:pt x="561" y="658"/>
                      <a:pt x="560" y="659"/>
                    </a:cubicBezTo>
                    <a:cubicBezTo>
                      <a:pt x="515" y="704"/>
                      <a:pt x="515" y="704"/>
                      <a:pt x="515" y="704"/>
                    </a:cubicBezTo>
                    <a:cubicBezTo>
                      <a:pt x="462" y="704"/>
                      <a:pt x="462" y="704"/>
                      <a:pt x="462" y="704"/>
                    </a:cubicBezTo>
                    <a:cubicBezTo>
                      <a:pt x="462" y="685"/>
                      <a:pt x="462" y="685"/>
                      <a:pt x="462" y="685"/>
                    </a:cubicBezTo>
                    <a:cubicBezTo>
                      <a:pt x="511" y="685"/>
                      <a:pt x="511" y="685"/>
                      <a:pt x="511" y="685"/>
                    </a:cubicBezTo>
                    <a:cubicBezTo>
                      <a:pt x="513" y="685"/>
                      <a:pt x="514" y="685"/>
                      <a:pt x="516" y="683"/>
                    </a:cubicBezTo>
                    <a:cubicBezTo>
                      <a:pt x="581" y="618"/>
                      <a:pt x="581" y="618"/>
                      <a:pt x="581" y="618"/>
                    </a:cubicBezTo>
                    <a:cubicBezTo>
                      <a:pt x="664" y="618"/>
                      <a:pt x="664" y="618"/>
                      <a:pt x="664" y="618"/>
                    </a:cubicBezTo>
                    <a:cubicBezTo>
                      <a:pt x="671" y="627"/>
                      <a:pt x="682" y="633"/>
                      <a:pt x="695" y="633"/>
                    </a:cubicBezTo>
                    <a:cubicBezTo>
                      <a:pt x="716" y="633"/>
                      <a:pt x="733" y="616"/>
                      <a:pt x="733" y="595"/>
                    </a:cubicBezTo>
                    <a:cubicBezTo>
                      <a:pt x="733" y="574"/>
                      <a:pt x="716" y="556"/>
                      <a:pt x="695" y="556"/>
                    </a:cubicBezTo>
                    <a:cubicBezTo>
                      <a:pt x="674" y="556"/>
                      <a:pt x="656" y="574"/>
                      <a:pt x="656" y="595"/>
                    </a:cubicBezTo>
                    <a:cubicBezTo>
                      <a:pt x="656" y="598"/>
                      <a:pt x="657" y="601"/>
                      <a:pt x="657" y="604"/>
                    </a:cubicBezTo>
                    <a:cubicBezTo>
                      <a:pt x="578" y="604"/>
                      <a:pt x="578" y="604"/>
                      <a:pt x="578" y="604"/>
                    </a:cubicBezTo>
                    <a:cubicBezTo>
                      <a:pt x="576" y="604"/>
                      <a:pt x="574" y="604"/>
                      <a:pt x="573" y="606"/>
                    </a:cubicBezTo>
                    <a:cubicBezTo>
                      <a:pt x="508" y="671"/>
                      <a:pt x="508" y="671"/>
                      <a:pt x="508" y="671"/>
                    </a:cubicBezTo>
                    <a:cubicBezTo>
                      <a:pt x="462" y="671"/>
                      <a:pt x="462" y="671"/>
                      <a:pt x="462" y="671"/>
                    </a:cubicBezTo>
                    <a:cubicBezTo>
                      <a:pt x="462" y="643"/>
                      <a:pt x="462" y="643"/>
                      <a:pt x="462" y="643"/>
                    </a:cubicBezTo>
                    <a:cubicBezTo>
                      <a:pt x="572" y="533"/>
                      <a:pt x="572" y="533"/>
                      <a:pt x="572" y="533"/>
                    </a:cubicBezTo>
                    <a:cubicBezTo>
                      <a:pt x="625" y="533"/>
                      <a:pt x="625" y="533"/>
                      <a:pt x="625" y="533"/>
                    </a:cubicBezTo>
                    <a:cubicBezTo>
                      <a:pt x="628" y="533"/>
                      <a:pt x="631" y="531"/>
                      <a:pt x="633" y="529"/>
                    </a:cubicBezTo>
                    <a:cubicBezTo>
                      <a:pt x="700" y="462"/>
                      <a:pt x="700" y="462"/>
                      <a:pt x="700" y="462"/>
                    </a:cubicBezTo>
                    <a:cubicBezTo>
                      <a:pt x="710" y="470"/>
                      <a:pt x="722" y="475"/>
                      <a:pt x="735" y="475"/>
                    </a:cubicBezTo>
                    <a:cubicBezTo>
                      <a:pt x="764" y="475"/>
                      <a:pt x="788" y="452"/>
                      <a:pt x="788" y="423"/>
                    </a:cubicBezTo>
                    <a:cubicBezTo>
                      <a:pt x="788" y="411"/>
                      <a:pt x="784" y="401"/>
                      <a:pt x="778" y="392"/>
                    </a:cubicBezTo>
                    <a:cubicBezTo>
                      <a:pt x="892" y="279"/>
                      <a:pt x="892" y="279"/>
                      <a:pt x="892" y="279"/>
                    </a:cubicBezTo>
                    <a:cubicBezTo>
                      <a:pt x="893" y="277"/>
                      <a:pt x="894" y="275"/>
                      <a:pt x="894" y="274"/>
                    </a:cubicBezTo>
                    <a:cubicBezTo>
                      <a:pt x="894" y="176"/>
                      <a:pt x="894" y="176"/>
                      <a:pt x="894" y="176"/>
                    </a:cubicBezTo>
                    <a:cubicBezTo>
                      <a:pt x="905" y="165"/>
                      <a:pt x="905" y="165"/>
                      <a:pt x="905" y="165"/>
                    </a:cubicBezTo>
                    <a:cubicBezTo>
                      <a:pt x="910" y="168"/>
                      <a:pt x="917" y="170"/>
                      <a:pt x="923" y="170"/>
                    </a:cubicBezTo>
                    <a:cubicBezTo>
                      <a:pt x="945" y="170"/>
                      <a:pt x="962" y="153"/>
                      <a:pt x="962" y="132"/>
                    </a:cubicBezTo>
                    <a:cubicBezTo>
                      <a:pt x="962" y="111"/>
                      <a:pt x="945" y="93"/>
                      <a:pt x="923" y="93"/>
                    </a:cubicBezTo>
                    <a:cubicBezTo>
                      <a:pt x="902" y="93"/>
                      <a:pt x="885" y="111"/>
                      <a:pt x="885" y="132"/>
                    </a:cubicBezTo>
                    <a:cubicBezTo>
                      <a:pt x="885" y="141"/>
                      <a:pt x="888" y="149"/>
                      <a:pt x="894" y="156"/>
                    </a:cubicBezTo>
                    <a:cubicBezTo>
                      <a:pt x="882" y="168"/>
                      <a:pt x="882" y="168"/>
                      <a:pt x="882" y="168"/>
                    </a:cubicBezTo>
                    <a:cubicBezTo>
                      <a:pt x="880" y="169"/>
                      <a:pt x="880" y="171"/>
                      <a:pt x="880" y="173"/>
                    </a:cubicBezTo>
                    <a:cubicBezTo>
                      <a:pt x="880" y="271"/>
                      <a:pt x="880" y="271"/>
                      <a:pt x="880" y="271"/>
                    </a:cubicBezTo>
                    <a:cubicBezTo>
                      <a:pt x="768" y="382"/>
                      <a:pt x="768" y="382"/>
                      <a:pt x="768" y="382"/>
                    </a:cubicBezTo>
                    <a:cubicBezTo>
                      <a:pt x="759" y="375"/>
                      <a:pt x="748" y="370"/>
                      <a:pt x="735" y="370"/>
                    </a:cubicBezTo>
                    <a:cubicBezTo>
                      <a:pt x="706" y="370"/>
                      <a:pt x="683" y="394"/>
                      <a:pt x="683" y="423"/>
                    </a:cubicBezTo>
                    <a:cubicBezTo>
                      <a:pt x="683" y="431"/>
                      <a:pt x="684" y="438"/>
                      <a:pt x="687" y="445"/>
                    </a:cubicBezTo>
                    <a:cubicBezTo>
                      <a:pt x="621" y="511"/>
                      <a:pt x="621" y="511"/>
                      <a:pt x="621" y="511"/>
                    </a:cubicBezTo>
                    <a:cubicBezTo>
                      <a:pt x="578" y="511"/>
                      <a:pt x="578" y="511"/>
                      <a:pt x="578" y="511"/>
                    </a:cubicBezTo>
                    <a:cubicBezTo>
                      <a:pt x="578" y="281"/>
                      <a:pt x="578" y="281"/>
                      <a:pt x="578" y="281"/>
                    </a:cubicBezTo>
                    <a:cubicBezTo>
                      <a:pt x="665" y="194"/>
                      <a:pt x="665" y="194"/>
                      <a:pt x="665" y="194"/>
                    </a:cubicBezTo>
                    <a:cubicBezTo>
                      <a:pt x="676" y="205"/>
                      <a:pt x="692" y="212"/>
                      <a:pt x="709" y="212"/>
                    </a:cubicBezTo>
                    <a:cubicBezTo>
                      <a:pt x="743" y="212"/>
                      <a:pt x="772" y="184"/>
                      <a:pt x="772" y="149"/>
                    </a:cubicBezTo>
                    <a:cubicBezTo>
                      <a:pt x="772" y="114"/>
                      <a:pt x="743" y="86"/>
                      <a:pt x="709" y="86"/>
                    </a:cubicBezTo>
                    <a:cubicBezTo>
                      <a:pt x="674" y="86"/>
                      <a:pt x="646" y="114"/>
                      <a:pt x="646" y="149"/>
                    </a:cubicBezTo>
                    <a:cubicBezTo>
                      <a:pt x="646" y="159"/>
                      <a:pt x="648" y="168"/>
                      <a:pt x="652" y="176"/>
                    </a:cubicBezTo>
                    <a:cubicBezTo>
                      <a:pt x="560" y="269"/>
                      <a:pt x="560" y="269"/>
                      <a:pt x="560" y="269"/>
                    </a:cubicBezTo>
                    <a:cubicBezTo>
                      <a:pt x="558" y="271"/>
                      <a:pt x="556" y="273"/>
                      <a:pt x="556" y="276"/>
                    </a:cubicBezTo>
                    <a:cubicBezTo>
                      <a:pt x="556" y="518"/>
                      <a:pt x="556" y="518"/>
                      <a:pt x="556" y="518"/>
                    </a:cubicBezTo>
                    <a:cubicBezTo>
                      <a:pt x="493" y="582"/>
                      <a:pt x="493" y="582"/>
                      <a:pt x="493" y="582"/>
                    </a:cubicBezTo>
                    <a:cubicBezTo>
                      <a:pt x="493" y="447"/>
                      <a:pt x="493" y="447"/>
                      <a:pt x="493" y="447"/>
                    </a:cubicBezTo>
                    <a:cubicBezTo>
                      <a:pt x="528" y="412"/>
                      <a:pt x="528" y="412"/>
                      <a:pt x="528" y="412"/>
                    </a:cubicBezTo>
                    <a:cubicBezTo>
                      <a:pt x="529" y="410"/>
                      <a:pt x="530" y="408"/>
                      <a:pt x="530" y="406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0" y="306"/>
                      <a:pt x="529" y="304"/>
                      <a:pt x="528" y="302"/>
                    </a:cubicBezTo>
                    <a:cubicBezTo>
                      <a:pt x="481" y="255"/>
                      <a:pt x="481" y="255"/>
                      <a:pt x="481" y="255"/>
                    </a:cubicBezTo>
                    <a:cubicBezTo>
                      <a:pt x="481" y="237"/>
                      <a:pt x="481" y="237"/>
                      <a:pt x="481" y="237"/>
                    </a:cubicBezTo>
                    <a:cubicBezTo>
                      <a:pt x="502" y="216"/>
                      <a:pt x="502" y="216"/>
                      <a:pt x="502" y="216"/>
                    </a:cubicBezTo>
                    <a:cubicBezTo>
                      <a:pt x="508" y="221"/>
                      <a:pt x="516" y="224"/>
                      <a:pt x="524" y="224"/>
                    </a:cubicBezTo>
                    <a:cubicBezTo>
                      <a:pt x="546" y="224"/>
                      <a:pt x="563" y="206"/>
                      <a:pt x="563" y="185"/>
                    </a:cubicBezTo>
                    <a:cubicBezTo>
                      <a:pt x="563" y="164"/>
                      <a:pt x="546" y="147"/>
                      <a:pt x="524" y="147"/>
                    </a:cubicBezTo>
                    <a:cubicBezTo>
                      <a:pt x="503" y="147"/>
                      <a:pt x="486" y="164"/>
                      <a:pt x="486" y="185"/>
                    </a:cubicBezTo>
                    <a:cubicBezTo>
                      <a:pt x="486" y="193"/>
                      <a:pt x="488" y="200"/>
                      <a:pt x="492" y="205"/>
                    </a:cubicBezTo>
                    <a:cubicBezTo>
                      <a:pt x="469" y="229"/>
                      <a:pt x="469" y="229"/>
                      <a:pt x="469" y="229"/>
                    </a:cubicBezTo>
                    <a:cubicBezTo>
                      <a:pt x="467" y="230"/>
                      <a:pt x="466" y="232"/>
                      <a:pt x="466" y="234"/>
                    </a:cubicBezTo>
                    <a:cubicBezTo>
                      <a:pt x="466" y="258"/>
                      <a:pt x="466" y="258"/>
                      <a:pt x="466" y="258"/>
                    </a:cubicBezTo>
                    <a:cubicBezTo>
                      <a:pt x="466" y="260"/>
                      <a:pt x="467" y="262"/>
                      <a:pt x="469" y="263"/>
                    </a:cubicBezTo>
                    <a:cubicBezTo>
                      <a:pt x="516" y="310"/>
                      <a:pt x="516" y="310"/>
                      <a:pt x="516" y="310"/>
                    </a:cubicBezTo>
                    <a:cubicBezTo>
                      <a:pt x="516" y="404"/>
                      <a:pt x="516" y="404"/>
                      <a:pt x="516" y="404"/>
                    </a:cubicBezTo>
                    <a:cubicBezTo>
                      <a:pt x="480" y="439"/>
                      <a:pt x="480" y="439"/>
                      <a:pt x="480" y="439"/>
                    </a:cubicBezTo>
                    <a:cubicBezTo>
                      <a:pt x="479" y="440"/>
                      <a:pt x="478" y="442"/>
                      <a:pt x="478" y="444"/>
                    </a:cubicBezTo>
                    <a:cubicBezTo>
                      <a:pt x="478" y="596"/>
                      <a:pt x="478" y="596"/>
                      <a:pt x="478" y="596"/>
                    </a:cubicBezTo>
                    <a:cubicBezTo>
                      <a:pt x="462" y="613"/>
                      <a:pt x="462" y="613"/>
                      <a:pt x="462" y="613"/>
                    </a:cubicBezTo>
                    <a:cubicBezTo>
                      <a:pt x="462" y="417"/>
                      <a:pt x="462" y="417"/>
                      <a:pt x="462" y="417"/>
                    </a:cubicBezTo>
                    <a:cubicBezTo>
                      <a:pt x="486" y="407"/>
                      <a:pt x="503" y="383"/>
                      <a:pt x="503" y="356"/>
                    </a:cubicBezTo>
                    <a:cubicBezTo>
                      <a:pt x="503" y="323"/>
                      <a:pt x="479" y="296"/>
                      <a:pt x="448" y="290"/>
                    </a:cubicBezTo>
                    <a:cubicBezTo>
                      <a:pt x="448" y="177"/>
                      <a:pt x="448" y="177"/>
                      <a:pt x="448" y="177"/>
                    </a:cubicBezTo>
                    <a:cubicBezTo>
                      <a:pt x="563" y="63"/>
                      <a:pt x="563" y="63"/>
                      <a:pt x="563" y="63"/>
                    </a:cubicBezTo>
                    <a:cubicBezTo>
                      <a:pt x="570" y="72"/>
                      <a:pt x="580" y="77"/>
                      <a:pt x="592" y="77"/>
                    </a:cubicBezTo>
                    <a:cubicBezTo>
                      <a:pt x="614" y="77"/>
                      <a:pt x="631" y="60"/>
                      <a:pt x="631" y="39"/>
                    </a:cubicBezTo>
                    <a:cubicBezTo>
                      <a:pt x="631" y="18"/>
                      <a:pt x="614" y="0"/>
                      <a:pt x="592" y="0"/>
                    </a:cubicBezTo>
                    <a:cubicBezTo>
                      <a:pt x="571" y="0"/>
                      <a:pt x="554" y="18"/>
                      <a:pt x="554" y="39"/>
                    </a:cubicBezTo>
                    <a:cubicBezTo>
                      <a:pt x="554" y="43"/>
                      <a:pt x="554" y="47"/>
                      <a:pt x="555" y="50"/>
                    </a:cubicBezTo>
                    <a:cubicBezTo>
                      <a:pt x="436" y="169"/>
                      <a:pt x="436" y="169"/>
                      <a:pt x="436" y="169"/>
                    </a:cubicBezTo>
                    <a:cubicBezTo>
                      <a:pt x="435" y="171"/>
                      <a:pt x="434" y="173"/>
                      <a:pt x="434" y="174"/>
                    </a:cubicBezTo>
                    <a:cubicBezTo>
                      <a:pt x="434" y="289"/>
                      <a:pt x="434" y="289"/>
                      <a:pt x="434" y="289"/>
                    </a:cubicBezTo>
                    <a:cubicBezTo>
                      <a:pt x="398" y="290"/>
                      <a:pt x="370" y="320"/>
                      <a:pt x="370" y="356"/>
                    </a:cubicBezTo>
                    <a:cubicBezTo>
                      <a:pt x="370" y="391"/>
                      <a:pt x="398" y="420"/>
                      <a:pt x="433" y="422"/>
                    </a:cubicBezTo>
                    <a:cubicBezTo>
                      <a:pt x="433" y="706"/>
                      <a:pt x="433" y="706"/>
                      <a:pt x="433" y="706"/>
                    </a:cubicBezTo>
                    <a:cubicBezTo>
                      <a:pt x="12" y="1127"/>
                      <a:pt x="12" y="1127"/>
                      <a:pt x="12" y="1127"/>
                    </a:cubicBezTo>
                    <a:cubicBezTo>
                      <a:pt x="10" y="1130"/>
                      <a:pt x="8" y="1133"/>
                      <a:pt x="8" y="1137"/>
                    </a:cubicBezTo>
                    <a:cubicBezTo>
                      <a:pt x="8" y="1173"/>
                      <a:pt x="8" y="1173"/>
                      <a:pt x="8" y="1173"/>
                    </a:cubicBezTo>
                    <a:cubicBezTo>
                      <a:pt x="0" y="1173"/>
                      <a:pt x="0" y="1173"/>
                      <a:pt x="0" y="1173"/>
                    </a:cubicBezTo>
                    <a:cubicBezTo>
                      <a:pt x="0" y="1254"/>
                      <a:pt x="0" y="1254"/>
                      <a:pt x="0" y="1254"/>
                    </a:cubicBezTo>
                    <a:cubicBezTo>
                      <a:pt x="15" y="1254"/>
                      <a:pt x="30" y="1254"/>
                      <a:pt x="45" y="1255"/>
                    </a:cubicBezTo>
                    <a:lnTo>
                      <a:pt x="45" y="1173"/>
                    </a:lnTo>
                    <a:close/>
                    <a:moveTo>
                      <a:pt x="436" y="939"/>
                    </a:moveTo>
                    <a:cubicBezTo>
                      <a:pt x="449" y="939"/>
                      <a:pt x="460" y="950"/>
                      <a:pt x="460" y="963"/>
                    </a:cubicBezTo>
                    <a:cubicBezTo>
                      <a:pt x="460" y="977"/>
                      <a:pt x="449" y="987"/>
                      <a:pt x="436" y="987"/>
                    </a:cubicBezTo>
                    <a:cubicBezTo>
                      <a:pt x="422" y="987"/>
                      <a:pt x="412" y="977"/>
                      <a:pt x="412" y="963"/>
                    </a:cubicBezTo>
                    <a:cubicBezTo>
                      <a:pt x="412" y="950"/>
                      <a:pt x="422" y="939"/>
                      <a:pt x="436" y="939"/>
                    </a:cubicBezTo>
                    <a:close/>
                    <a:moveTo>
                      <a:pt x="320" y="969"/>
                    </a:moveTo>
                    <a:cubicBezTo>
                      <a:pt x="307" y="969"/>
                      <a:pt x="296" y="959"/>
                      <a:pt x="296" y="945"/>
                    </a:cubicBezTo>
                    <a:cubicBezTo>
                      <a:pt x="296" y="932"/>
                      <a:pt x="307" y="921"/>
                      <a:pt x="320" y="921"/>
                    </a:cubicBezTo>
                    <a:cubicBezTo>
                      <a:pt x="334" y="921"/>
                      <a:pt x="345" y="932"/>
                      <a:pt x="345" y="945"/>
                    </a:cubicBezTo>
                    <a:cubicBezTo>
                      <a:pt x="345" y="959"/>
                      <a:pt x="334" y="969"/>
                      <a:pt x="320" y="969"/>
                    </a:cubicBezTo>
                    <a:close/>
                    <a:moveTo>
                      <a:pt x="573" y="712"/>
                    </a:moveTo>
                    <a:cubicBezTo>
                      <a:pt x="586" y="712"/>
                      <a:pt x="597" y="723"/>
                      <a:pt x="597" y="736"/>
                    </a:cubicBezTo>
                    <a:cubicBezTo>
                      <a:pt x="597" y="749"/>
                      <a:pt x="586" y="760"/>
                      <a:pt x="573" y="760"/>
                    </a:cubicBezTo>
                    <a:cubicBezTo>
                      <a:pt x="560" y="760"/>
                      <a:pt x="549" y="749"/>
                      <a:pt x="549" y="736"/>
                    </a:cubicBezTo>
                    <a:cubicBezTo>
                      <a:pt x="549" y="723"/>
                      <a:pt x="560" y="712"/>
                      <a:pt x="573" y="712"/>
                    </a:cubicBezTo>
                    <a:close/>
                    <a:moveTo>
                      <a:pt x="629" y="642"/>
                    </a:moveTo>
                    <a:cubicBezTo>
                      <a:pt x="642" y="642"/>
                      <a:pt x="653" y="652"/>
                      <a:pt x="653" y="666"/>
                    </a:cubicBezTo>
                    <a:cubicBezTo>
                      <a:pt x="653" y="679"/>
                      <a:pt x="642" y="690"/>
                      <a:pt x="629" y="690"/>
                    </a:cubicBezTo>
                    <a:cubicBezTo>
                      <a:pt x="616" y="690"/>
                      <a:pt x="605" y="679"/>
                      <a:pt x="605" y="666"/>
                    </a:cubicBezTo>
                    <a:cubicBezTo>
                      <a:pt x="605" y="652"/>
                      <a:pt x="616" y="642"/>
                      <a:pt x="629" y="642"/>
                    </a:cubicBezTo>
                    <a:close/>
                    <a:moveTo>
                      <a:pt x="695" y="571"/>
                    </a:moveTo>
                    <a:cubicBezTo>
                      <a:pt x="708" y="571"/>
                      <a:pt x="719" y="582"/>
                      <a:pt x="719" y="595"/>
                    </a:cubicBezTo>
                    <a:cubicBezTo>
                      <a:pt x="719" y="608"/>
                      <a:pt x="708" y="619"/>
                      <a:pt x="695" y="619"/>
                    </a:cubicBezTo>
                    <a:cubicBezTo>
                      <a:pt x="682" y="619"/>
                      <a:pt x="671" y="608"/>
                      <a:pt x="671" y="595"/>
                    </a:cubicBezTo>
                    <a:cubicBezTo>
                      <a:pt x="671" y="582"/>
                      <a:pt x="682" y="571"/>
                      <a:pt x="695" y="571"/>
                    </a:cubicBezTo>
                    <a:close/>
                    <a:moveTo>
                      <a:pt x="923" y="108"/>
                    </a:moveTo>
                    <a:cubicBezTo>
                      <a:pt x="937" y="108"/>
                      <a:pt x="948" y="118"/>
                      <a:pt x="948" y="132"/>
                    </a:cubicBezTo>
                    <a:cubicBezTo>
                      <a:pt x="948" y="145"/>
                      <a:pt x="937" y="156"/>
                      <a:pt x="923" y="156"/>
                    </a:cubicBezTo>
                    <a:cubicBezTo>
                      <a:pt x="910" y="156"/>
                      <a:pt x="899" y="145"/>
                      <a:pt x="899" y="132"/>
                    </a:cubicBezTo>
                    <a:cubicBezTo>
                      <a:pt x="899" y="118"/>
                      <a:pt x="910" y="108"/>
                      <a:pt x="923" y="108"/>
                    </a:cubicBezTo>
                    <a:close/>
                    <a:moveTo>
                      <a:pt x="735" y="392"/>
                    </a:moveTo>
                    <a:cubicBezTo>
                      <a:pt x="752" y="392"/>
                      <a:pt x="766" y="406"/>
                      <a:pt x="766" y="423"/>
                    </a:cubicBezTo>
                    <a:cubicBezTo>
                      <a:pt x="766" y="440"/>
                      <a:pt x="752" y="454"/>
                      <a:pt x="735" y="454"/>
                    </a:cubicBezTo>
                    <a:cubicBezTo>
                      <a:pt x="718" y="454"/>
                      <a:pt x="704" y="440"/>
                      <a:pt x="704" y="423"/>
                    </a:cubicBezTo>
                    <a:cubicBezTo>
                      <a:pt x="704" y="406"/>
                      <a:pt x="718" y="392"/>
                      <a:pt x="735" y="392"/>
                    </a:cubicBezTo>
                    <a:close/>
                    <a:moveTo>
                      <a:pt x="709" y="108"/>
                    </a:moveTo>
                    <a:cubicBezTo>
                      <a:pt x="731" y="108"/>
                      <a:pt x="750" y="126"/>
                      <a:pt x="750" y="149"/>
                    </a:cubicBezTo>
                    <a:cubicBezTo>
                      <a:pt x="750" y="172"/>
                      <a:pt x="731" y="191"/>
                      <a:pt x="709" y="191"/>
                    </a:cubicBezTo>
                    <a:cubicBezTo>
                      <a:pt x="686" y="191"/>
                      <a:pt x="667" y="172"/>
                      <a:pt x="667" y="149"/>
                    </a:cubicBezTo>
                    <a:cubicBezTo>
                      <a:pt x="667" y="126"/>
                      <a:pt x="686" y="108"/>
                      <a:pt x="709" y="108"/>
                    </a:cubicBezTo>
                    <a:close/>
                    <a:moveTo>
                      <a:pt x="524" y="161"/>
                    </a:moveTo>
                    <a:cubicBezTo>
                      <a:pt x="538" y="161"/>
                      <a:pt x="549" y="172"/>
                      <a:pt x="549" y="185"/>
                    </a:cubicBezTo>
                    <a:cubicBezTo>
                      <a:pt x="549" y="198"/>
                      <a:pt x="538" y="209"/>
                      <a:pt x="524" y="209"/>
                    </a:cubicBezTo>
                    <a:cubicBezTo>
                      <a:pt x="511" y="209"/>
                      <a:pt x="500" y="198"/>
                      <a:pt x="500" y="185"/>
                    </a:cubicBezTo>
                    <a:cubicBezTo>
                      <a:pt x="500" y="172"/>
                      <a:pt x="511" y="161"/>
                      <a:pt x="524" y="161"/>
                    </a:cubicBezTo>
                    <a:close/>
                    <a:moveTo>
                      <a:pt x="592" y="15"/>
                    </a:moveTo>
                    <a:cubicBezTo>
                      <a:pt x="606" y="15"/>
                      <a:pt x="616" y="25"/>
                      <a:pt x="616" y="39"/>
                    </a:cubicBezTo>
                    <a:cubicBezTo>
                      <a:pt x="616" y="52"/>
                      <a:pt x="606" y="63"/>
                      <a:pt x="592" y="63"/>
                    </a:cubicBezTo>
                    <a:cubicBezTo>
                      <a:pt x="579" y="63"/>
                      <a:pt x="568" y="52"/>
                      <a:pt x="568" y="39"/>
                    </a:cubicBezTo>
                    <a:cubicBezTo>
                      <a:pt x="568" y="25"/>
                      <a:pt x="579" y="15"/>
                      <a:pt x="592" y="15"/>
                    </a:cubicBezTo>
                    <a:close/>
                    <a:moveTo>
                      <a:pt x="398" y="356"/>
                    </a:moveTo>
                    <a:cubicBezTo>
                      <a:pt x="398" y="335"/>
                      <a:pt x="415" y="318"/>
                      <a:pt x="436" y="318"/>
                    </a:cubicBezTo>
                    <a:cubicBezTo>
                      <a:pt x="457" y="318"/>
                      <a:pt x="474" y="335"/>
                      <a:pt x="474" y="356"/>
                    </a:cubicBezTo>
                    <a:cubicBezTo>
                      <a:pt x="474" y="376"/>
                      <a:pt x="457" y="393"/>
                      <a:pt x="436" y="393"/>
                    </a:cubicBezTo>
                    <a:cubicBezTo>
                      <a:pt x="415" y="393"/>
                      <a:pt x="398" y="376"/>
                      <a:pt x="398" y="3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3835" y="2610"/>
                <a:ext cx="1066" cy="1046"/>
              </a:xfrm>
              <a:custGeom>
                <a:avLst/>
                <a:gdLst>
                  <a:gd name="T0" fmla="*/ 943 w 1272"/>
                  <a:gd name="T1" fmla="*/ 669 h 1247"/>
                  <a:gd name="T2" fmla="*/ 607 w 1272"/>
                  <a:gd name="T3" fmla="*/ 654 h 1247"/>
                  <a:gd name="T4" fmla="*/ 282 w 1272"/>
                  <a:gd name="T5" fmla="*/ 465 h 1247"/>
                  <a:gd name="T6" fmla="*/ 279 w 1272"/>
                  <a:gd name="T7" fmla="*/ 260 h 1247"/>
                  <a:gd name="T8" fmla="*/ 510 w 1272"/>
                  <a:gd name="T9" fmla="*/ 413 h 1247"/>
                  <a:gd name="T10" fmla="*/ 283 w 1272"/>
                  <a:gd name="T11" fmla="*/ 239 h 1247"/>
                  <a:gd name="T12" fmla="*/ 46 w 1272"/>
                  <a:gd name="T13" fmla="*/ 88 h 1247"/>
                  <a:gd name="T14" fmla="*/ 10 w 1272"/>
                  <a:gd name="T15" fmla="*/ 88 h 1247"/>
                  <a:gd name="T16" fmla="*/ 54 w 1272"/>
                  <a:gd name="T17" fmla="*/ 306 h 1247"/>
                  <a:gd name="T18" fmla="*/ 156 w 1272"/>
                  <a:gd name="T19" fmla="*/ 440 h 1247"/>
                  <a:gd name="T20" fmla="*/ 68 w 1272"/>
                  <a:gd name="T21" fmla="*/ 303 h 1247"/>
                  <a:gd name="T22" fmla="*/ 258 w 1272"/>
                  <a:gd name="T23" fmla="*/ 482 h 1247"/>
                  <a:gd name="T24" fmla="*/ 432 w 1272"/>
                  <a:gd name="T25" fmla="*/ 871 h 1247"/>
                  <a:gd name="T26" fmla="*/ 462 w 1272"/>
                  <a:gd name="T27" fmla="*/ 857 h 1247"/>
                  <a:gd name="T28" fmla="*/ 322 w 1272"/>
                  <a:gd name="T29" fmla="*/ 546 h 1247"/>
                  <a:gd name="T30" fmla="*/ 450 w 1272"/>
                  <a:gd name="T31" fmla="*/ 831 h 1247"/>
                  <a:gd name="T32" fmla="*/ 553 w 1272"/>
                  <a:gd name="T33" fmla="*/ 934 h 1247"/>
                  <a:gd name="T34" fmla="*/ 558 w 1272"/>
                  <a:gd name="T35" fmla="*/ 853 h 1247"/>
                  <a:gd name="T36" fmla="*/ 336 w 1272"/>
                  <a:gd name="T37" fmla="*/ 699 h 1247"/>
                  <a:gd name="T38" fmla="*/ 350 w 1272"/>
                  <a:gd name="T39" fmla="*/ 693 h 1247"/>
                  <a:gd name="T40" fmla="*/ 639 w 1272"/>
                  <a:gd name="T41" fmla="*/ 899 h 1247"/>
                  <a:gd name="T42" fmla="*/ 709 w 1272"/>
                  <a:gd name="T43" fmla="*/ 976 h 1247"/>
                  <a:gd name="T44" fmla="*/ 541 w 1272"/>
                  <a:gd name="T45" fmla="*/ 781 h 1247"/>
                  <a:gd name="T46" fmla="*/ 363 w 1272"/>
                  <a:gd name="T47" fmla="*/ 587 h 1247"/>
                  <a:gd name="T48" fmla="*/ 585 w 1272"/>
                  <a:gd name="T49" fmla="*/ 673 h 1247"/>
                  <a:gd name="T50" fmla="*/ 734 w 1272"/>
                  <a:gd name="T51" fmla="*/ 835 h 1247"/>
                  <a:gd name="T52" fmla="*/ 883 w 1272"/>
                  <a:gd name="T53" fmla="*/ 953 h 1247"/>
                  <a:gd name="T54" fmla="*/ 752 w 1272"/>
                  <a:gd name="T55" fmla="*/ 1179 h 1247"/>
                  <a:gd name="T56" fmla="*/ 824 w 1272"/>
                  <a:gd name="T57" fmla="*/ 1208 h 1247"/>
                  <a:gd name="T58" fmla="*/ 764 w 1272"/>
                  <a:gd name="T59" fmla="*/ 1092 h 1247"/>
                  <a:gd name="T60" fmla="*/ 915 w 1272"/>
                  <a:gd name="T61" fmla="*/ 892 h 1247"/>
                  <a:gd name="T62" fmla="*/ 918 w 1272"/>
                  <a:gd name="T63" fmla="*/ 1099 h 1247"/>
                  <a:gd name="T64" fmla="*/ 935 w 1272"/>
                  <a:gd name="T65" fmla="*/ 1067 h 1247"/>
                  <a:gd name="T66" fmla="*/ 1003 w 1272"/>
                  <a:gd name="T67" fmla="*/ 1010 h 1247"/>
                  <a:gd name="T68" fmla="*/ 1029 w 1272"/>
                  <a:gd name="T69" fmla="*/ 965 h 1247"/>
                  <a:gd name="T70" fmla="*/ 692 w 1272"/>
                  <a:gd name="T71" fmla="*/ 752 h 1247"/>
                  <a:gd name="T72" fmla="*/ 1080 w 1272"/>
                  <a:gd name="T73" fmla="*/ 827 h 1247"/>
                  <a:gd name="T74" fmla="*/ 1272 w 1272"/>
                  <a:gd name="T75" fmla="*/ 825 h 1247"/>
                  <a:gd name="T76" fmla="*/ 447 w 1272"/>
                  <a:gd name="T77" fmla="*/ 455 h 1247"/>
                  <a:gd name="T78" fmla="*/ 180 w 1272"/>
                  <a:gd name="T79" fmla="*/ 401 h 1247"/>
                  <a:gd name="T80" fmla="*/ 462 w 1272"/>
                  <a:gd name="T81" fmla="*/ 872 h 1247"/>
                  <a:gd name="T82" fmla="*/ 462 w 1272"/>
                  <a:gd name="T83" fmla="*/ 872 h 1247"/>
                  <a:gd name="T84" fmla="*/ 553 w 1272"/>
                  <a:gd name="T85" fmla="*/ 872 h 1247"/>
                  <a:gd name="T86" fmla="*/ 605 w 1272"/>
                  <a:gd name="T87" fmla="*/ 976 h 1247"/>
                  <a:gd name="T88" fmla="*/ 601 w 1272"/>
                  <a:gd name="T89" fmla="*/ 712 h 1247"/>
                  <a:gd name="T90" fmla="*/ 785 w 1272"/>
                  <a:gd name="T91" fmla="*/ 1184 h 1247"/>
                  <a:gd name="T92" fmla="*/ 785 w 1272"/>
                  <a:gd name="T93" fmla="*/ 1184 h 1247"/>
                  <a:gd name="T94" fmla="*/ 933 w 1272"/>
                  <a:gd name="T95" fmla="*/ 1099 h 1247"/>
                  <a:gd name="T96" fmla="*/ 1055 w 1272"/>
                  <a:gd name="T97" fmla="*/ 1041 h 1247"/>
                  <a:gd name="T98" fmla="*/ 1209 w 1272"/>
                  <a:gd name="T99" fmla="*/ 825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2" h="1247">
                    <a:moveTo>
                      <a:pt x="1233" y="787"/>
                    </a:moveTo>
                    <a:cubicBezTo>
                      <a:pt x="1216" y="787"/>
                      <a:pt x="1201" y="799"/>
                      <a:pt x="1196" y="815"/>
                    </a:cubicBezTo>
                    <a:cubicBezTo>
                      <a:pt x="1088" y="815"/>
                      <a:pt x="1088" y="815"/>
                      <a:pt x="1088" y="815"/>
                    </a:cubicBezTo>
                    <a:cubicBezTo>
                      <a:pt x="943" y="669"/>
                      <a:pt x="943" y="669"/>
                      <a:pt x="943" y="669"/>
                    </a:cubicBezTo>
                    <a:cubicBezTo>
                      <a:pt x="942" y="668"/>
                      <a:pt x="940" y="667"/>
                      <a:pt x="938" y="667"/>
                    </a:cubicBezTo>
                    <a:cubicBezTo>
                      <a:pt x="687" y="667"/>
                      <a:pt x="687" y="667"/>
                      <a:pt x="687" y="667"/>
                    </a:cubicBezTo>
                    <a:cubicBezTo>
                      <a:pt x="675" y="654"/>
                      <a:pt x="658" y="646"/>
                      <a:pt x="639" y="646"/>
                    </a:cubicBezTo>
                    <a:cubicBezTo>
                      <a:pt x="627" y="646"/>
                      <a:pt x="617" y="649"/>
                      <a:pt x="607" y="654"/>
                    </a:cubicBezTo>
                    <a:cubicBezTo>
                      <a:pt x="524" y="570"/>
                      <a:pt x="524" y="570"/>
                      <a:pt x="524" y="570"/>
                    </a:cubicBezTo>
                    <a:cubicBezTo>
                      <a:pt x="521" y="567"/>
                      <a:pt x="517" y="566"/>
                      <a:pt x="513" y="566"/>
                    </a:cubicBezTo>
                    <a:cubicBezTo>
                      <a:pt x="383" y="566"/>
                      <a:pt x="383" y="566"/>
                      <a:pt x="383" y="566"/>
                    </a:cubicBezTo>
                    <a:cubicBezTo>
                      <a:pt x="282" y="465"/>
                      <a:pt x="282" y="465"/>
                      <a:pt x="282" y="465"/>
                    </a:cubicBezTo>
                    <a:cubicBezTo>
                      <a:pt x="282" y="355"/>
                      <a:pt x="282" y="355"/>
                      <a:pt x="282" y="355"/>
                    </a:cubicBezTo>
                    <a:cubicBezTo>
                      <a:pt x="282" y="351"/>
                      <a:pt x="281" y="348"/>
                      <a:pt x="278" y="345"/>
                    </a:cubicBezTo>
                    <a:cubicBezTo>
                      <a:pt x="193" y="260"/>
                      <a:pt x="193" y="260"/>
                      <a:pt x="193" y="260"/>
                    </a:cubicBezTo>
                    <a:cubicBezTo>
                      <a:pt x="279" y="260"/>
                      <a:pt x="279" y="260"/>
                      <a:pt x="279" y="260"/>
                    </a:cubicBezTo>
                    <a:cubicBezTo>
                      <a:pt x="395" y="377"/>
                      <a:pt x="395" y="377"/>
                      <a:pt x="395" y="377"/>
                    </a:cubicBezTo>
                    <a:cubicBezTo>
                      <a:pt x="388" y="387"/>
                      <a:pt x="384" y="400"/>
                      <a:pt x="384" y="413"/>
                    </a:cubicBezTo>
                    <a:cubicBezTo>
                      <a:pt x="384" y="448"/>
                      <a:pt x="412" y="476"/>
                      <a:pt x="447" y="476"/>
                    </a:cubicBezTo>
                    <a:cubicBezTo>
                      <a:pt x="482" y="476"/>
                      <a:pt x="510" y="448"/>
                      <a:pt x="510" y="413"/>
                    </a:cubicBezTo>
                    <a:cubicBezTo>
                      <a:pt x="510" y="379"/>
                      <a:pt x="482" y="350"/>
                      <a:pt x="447" y="350"/>
                    </a:cubicBezTo>
                    <a:cubicBezTo>
                      <a:pt x="433" y="350"/>
                      <a:pt x="421" y="355"/>
                      <a:pt x="411" y="362"/>
                    </a:cubicBezTo>
                    <a:cubicBezTo>
                      <a:pt x="291" y="242"/>
                      <a:pt x="291" y="242"/>
                      <a:pt x="291" y="242"/>
                    </a:cubicBezTo>
                    <a:cubicBezTo>
                      <a:pt x="289" y="240"/>
                      <a:pt x="286" y="239"/>
                      <a:pt x="283" y="239"/>
                    </a:cubicBezTo>
                    <a:cubicBezTo>
                      <a:pt x="172" y="239"/>
                      <a:pt x="172" y="239"/>
                      <a:pt x="172" y="239"/>
                    </a:cubicBezTo>
                    <a:cubicBezTo>
                      <a:pt x="39" y="106"/>
                      <a:pt x="39" y="106"/>
                      <a:pt x="39" y="106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46" y="88"/>
                      <a:pt x="46" y="88"/>
                      <a:pt x="46" y="88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1" y="0"/>
                      <a:pt x="15" y="0"/>
                      <a:pt x="0" y="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0" y="88"/>
                      <a:pt x="10" y="88"/>
                      <a:pt x="10" y="88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10" y="116"/>
                      <a:pt x="11" y="119"/>
                      <a:pt x="14" y="122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4" y="306"/>
                      <a:pt x="54" y="306"/>
                      <a:pt x="54" y="306"/>
                    </a:cubicBezTo>
                    <a:cubicBezTo>
                      <a:pt x="54" y="308"/>
                      <a:pt x="55" y="310"/>
                      <a:pt x="56" y="311"/>
                    </a:cubicBezTo>
                    <a:cubicBezTo>
                      <a:pt x="124" y="379"/>
                      <a:pt x="124" y="379"/>
                      <a:pt x="124" y="379"/>
                    </a:cubicBezTo>
                    <a:cubicBezTo>
                      <a:pt x="120" y="386"/>
                      <a:pt x="118" y="393"/>
                      <a:pt x="118" y="401"/>
                    </a:cubicBezTo>
                    <a:cubicBezTo>
                      <a:pt x="118" y="422"/>
                      <a:pt x="135" y="440"/>
                      <a:pt x="156" y="440"/>
                    </a:cubicBezTo>
                    <a:cubicBezTo>
                      <a:pt x="177" y="440"/>
                      <a:pt x="195" y="422"/>
                      <a:pt x="195" y="401"/>
                    </a:cubicBezTo>
                    <a:cubicBezTo>
                      <a:pt x="195" y="380"/>
                      <a:pt x="177" y="363"/>
                      <a:pt x="156" y="363"/>
                    </a:cubicBezTo>
                    <a:cubicBezTo>
                      <a:pt x="148" y="363"/>
                      <a:pt x="141" y="365"/>
                      <a:pt x="134" y="369"/>
                    </a:cubicBezTo>
                    <a:cubicBezTo>
                      <a:pt x="68" y="303"/>
                      <a:pt x="68" y="303"/>
                      <a:pt x="68" y="303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253" y="361"/>
                      <a:pt x="253" y="361"/>
                      <a:pt x="253" y="361"/>
                    </a:cubicBezTo>
                    <a:cubicBezTo>
                      <a:pt x="253" y="471"/>
                      <a:pt x="253" y="471"/>
                      <a:pt x="253" y="471"/>
                    </a:cubicBezTo>
                    <a:cubicBezTo>
                      <a:pt x="253" y="475"/>
                      <a:pt x="255" y="479"/>
                      <a:pt x="258" y="482"/>
                    </a:cubicBezTo>
                    <a:cubicBezTo>
                      <a:pt x="295" y="519"/>
                      <a:pt x="295" y="519"/>
                      <a:pt x="295" y="519"/>
                    </a:cubicBezTo>
                    <a:cubicBezTo>
                      <a:pt x="295" y="731"/>
                      <a:pt x="295" y="731"/>
                      <a:pt x="295" y="731"/>
                    </a:cubicBezTo>
                    <a:cubicBezTo>
                      <a:pt x="295" y="733"/>
                      <a:pt x="296" y="735"/>
                      <a:pt x="297" y="736"/>
                    </a:cubicBezTo>
                    <a:cubicBezTo>
                      <a:pt x="432" y="871"/>
                      <a:pt x="432" y="871"/>
                      <a:pt x="432" y="871"/>
                    </a:cubicBezTo>
                    <a:cubicBezTo>
                      <a:pt x="427" y="878"/>
                      <a:pt x="423" y="886"/>
                      <a:pt x="423" y="896"/>
                    </a:cubicBezTo>
                    <a:cubicBezTo>
                      <a:pt x="423" y="917"/>
                      <a:pt x="441" y="934"/>
                      <a:pt x="462" y="934"/>
                    </a:cubicBezTo>
                    <a:cubicBezTo>
                      <a:pt x="483" y="934"/>
                      <a:pt x="500" y="917"/>
                      <a:pt x="500" y="896"/>
                    </a:cubicBezTo>
                    <a:cubicBezTo>
                      <a:pt x="500" y="875"/>
                      <a:pt x="483" y="857"/>
                      <a:pt x="462" y="857"/>
                    </a:cubicBezTo>
                    <a:cubicBezTo>
                      <a:pt x="455" y="857"/>
                      <a:pt x="449" y="859"/>
                      <a:pt x="444" y="862"/>
                    </a:cubicBezTo>
                    <a:cubicBezTo>
                      <a:pt x="310" y="728"/>
                      <a:pt x="310" y="728"/>
                      <a:pt x="310" y="728"/>
                    </a:cubicBezTo>
                    <a:cubicBezTo>
                      <a:pt x="310" y="534"/>
                      <a:pt x="310" y="534"/>
                      <a:pt x="310" y="534"/>
                    </a:cubicBezTo>
                    <a:cubicBezTo>
                      <a:pt x="322" y="546"/>
                      <a:pt x="322" y="546"/>
                      <a:pt x="322" y="546"/>
                    </a:cubicBezTo>
                    <a:cubicBezTo>
                      <a:pt x="322" y="702"/>
                      <a:pt x="322" y="702"/>
                      <a:pt x="322" y="702"/>
                    </a:cubicBezTo>
                    <a:cubicBezTo>
                      <a:pt x="322" y="704"/>
                      <a:pt x="322" y="706"/>
                      <a:pt x="324" y="707"/>
                    </a:cubicBezTo>
                    <a:cubicBezTo>
                      <a:pt x="445" y="828"/>
                      <a:pt x="445" y="828"/>
                      <a:pt x="445" y="828"/>
                    </a:cubicBezTo>
                    <a:cubicBezTo>
                      <a:pt x="446" y="830"/>
                      <a:pt x="448" y="831"/>
                      <a:pt x="450" y="831"/>
                    </a:cubicBezTo>
                    <a:cubicBezTo>
                      <a:pt x="515" y="831"/>
                      <a:pt x="515" y="831"/>
                      <a:pt x="515" y="831"/>
                    </a:cubicBezTo>
                    <a:cubicBezTo>
                      <a:pt x="543" y="859"/>
                      <a:pt x="543" y="859"/>
                      <a:pt x="543" y="859"/>
                    </a:cubicBezTo>
                    <a:cubicBezTo>
                      <a:pt x="527" y="863"/>
                      <a:pt x="514" y="878"/>
                      <a:pt x="514" y="896"/>
                    </a:cubicBezTo>
                    <a:cubicBezTo>
                      <a:pt x="514" y="917"/>
                      <a:pt x="532" y="934"/>
                      <a:pt x="553" y="934"/>
                    </a:cubicBezTo>
                    <a:cubicBezTo>
                      <a:pt x="574" y="934"/>
                      <a:pt x="591" y="917"/>
                      <a:pt x="591" y="896"/>
                    </a:cubicBezTo>
                    <a:cubicBezTo>
                      <a:pt x="591" y="877"/>
                      <a:pt x="578" y="861"/>
                      <a:pt x="560" y="858"/>
                    </a:cubicBezTo>
                    <a:cubicBezTo>
                      <a:pt x="560" y="858"/>
                      <a:pt x="560" y="858"/>
                      <a:pt x="560" y="858"/>
                    </a:cubicBezTo>
                    <a:cubicBezTo>
                      <a:pt x="560" y="856"/>
                      <a:pt x="559" y="854"/>
                      <a:pt x="558" y="853"/>
                    </a:cubicBezTo>
                    <a:cubicBezTo>
                      <a:pt x="523" y="818"/>
                      <a:pt x="523" y="818"/>
                      <a:pt x="523" y="818"/>
                    </a:cubicBezTo>
                    <a:cubicBezTo>
                      <a:pt x="522" y="817"/>
                      <a:pt x="520" y="816"/>
                      <a:pt x="518" y="816"/>
                    </a:cubicBezTo>
                    <a:cubicBezTo>
                      <a:pt x="453" y="816"/>
                      <a:pt x="453" y="816"/>
                      <a:pt x="453" y="816"/>
                    </a:cubicBezTo>
                    <a:cubicBezTo>
                      <a:pt x="336" y="699"/>
                      <a:pt x="336" y="699"/>
                      <a:pt x="336" y="699"/>
                    </a:cubicBezTo>
                    <a:cubicBezTo>
                      <a:pt x="336" y="560"/>
                      <a:pt x="336" y="560"/>
                      <a:pt x="336" y="560"/>
                    </a:cubicBezTo>
                    <a:cubicBezTo>
                      <a:pt x="348" y="572"/>
                      <a:pt x="348" y="572"/>
                      <a:pt x="348" y="572"/>
                    </a:cubicBezTo>
                    <a:cubicBezTo>
                      <a:pt x="348" y="688"/>
                      <a:pt x="348" y="688"/>
                      <a:pt x="348" y="688"/>
                    </a:cubicBezTo>
                    <a:cubicBezTo>
                      <a:pt x="348" y="690"/>
                      <a:pt x="349" y="691"/>
                      <a:pt x="350" y="693"/>
                    </a:cubicBezTo>
                    <a:cubicBezTo>
                      <a:pt x="448" y="791"/>
                      <a:pt x="448" y="791"/>
                      <a:pt x="448" y="791"/>
                    </a:cubicBezTo>
                    <a:cubicBezTo>
                      <a:pt x="450" y="792"/>
                      <a:pt x="452" y="793"/>
                      <a:pt x="454" y="793"/>
                    </a:cubicBezTo>
                    <a:cubicBezTo>
                      <a:pt x="532" y="793"/>
                      <a:pt x="532" y="793"/>
                      <a:pt x="532" y="793"/>
                    </a:cubicBezTo>
                    <a:cubicBezTo>
                      <a:pt x="639" y="899"/>
                      <a:pt x="639" y="899"/>
                      <a:pt x="639" y="899"/>
                    </a:cubicBezTo>
                    <a:cubicBezTo>
                      <a:pt x="639" y="913"/>
                      <a:pt x="639" y="913"/>
                      <a:pt x="639" y="913"/>
                    </a:cubicBezTo>
                    <a:cubicBezTo>
                      <a:pt x="607" y="917"/>
                      <a:pt x="583" y="943"/>
                      <a:pt x="583" y="976"/>
                    </a:cubicBezTo>
                    <a:cubicBezTo>
                      <a:pt x="583" y="1010"/>
                      <a:pt x="611" y="1039"/>
                      <a:pt x="646" y="1039"/>
                    </a:cubicBezTo>
                    <a:cubicBezTo>
                      <a:pt x="681" y="1039"/>
                      <a:pt x="709" y="1010"/>
                      <a:pt x="709" y="976"/>
                    </a:cubicBezTo>
                    <a:cubicBezTo>
                      <a:pt x="709" y="943"/>
                      <a:pt x="684" y="917"/>
                      <a:pt x="653" y="913"/>
                    </a:cubicBezTo>
                    <a:cubicBezTo>
                      <a:pt x="653" y="896"/>
                      <a:pt x="653" y="896"/>
                      <a:pt x="653" y="896"/>
                    </a:cubicBezTo>
                    <a:cubicBezTo>
                      <a:pt x="653" y="894"/>
                      <a:pt x="652" y="892"/>
                      <a:pt x="651" y="891"/>
                    </a:cubicBezTo>
                    <a:cubicBezTo>
                      <a:pt x="541" y="781"/>
                      <a:pt x="541" y="781"/>
                      <a:pt x="541" y="781"/>
                    </a:cubicBezTo>
                    <a:cubicBezTo>
                      <a:pt x="539" y="779"/>
                      <a:pt x="537" y="779"/>
                      <a:pt x="535" y="779"/>
                    </a:cubicBezTo>
                    <a:cubicBezTo>
                      <a:pt x="457" y="779"/>
                      <a:pt x="457" y="779"/>
                      <a:pt x="457" y="779"/>
                    </a:cubicBezTo>
                    <a:cubicBezTo>
                      <a:pt x="363" y="685"/>
                      <a:pt x="363" y="685"/>
                      <a:pt x="363" y="685"/>
                    </a:cubicBezTo>
                    <a:cubicBezTo>
                      <a:pt x="363" y="587"/>
                      <a:pt x="363" y="587"/>
                      <a:pt x="363" y="587"/>
                    </a:cubicBezTo>
                    <a:cubicBezTo>
                      <a:pt x="366" y="590"/>
                      <a:pt x="366" y="590"/>
                      <a:pt x="366" y="590"/>
                    </a:cubicBezTo>
                    <a:cubicBezTo>
                      <a:pt x="369" y="593"/>
                      <a:pt x="373" y="595"/>
                      <a:pt x="377" y="595"/>
                    </a:cubicBezTo>
                    <a:cubicBezTo>
                      <a:pt x="507" y="595"/>
                      <a:pt x="507" y="595"/>
                      <a:pt x="507" y="595"/>
                    </a:cubicBezTo>
                    <a:cubicBezTo>
                      <a:pt x="585" y="673"/>
                      <a:pt x="585" y="673"/>
                      <a:pt x="585" y="673"/>
                    </a:cubicBezTo>
                    <a:cubicBezTo>
                      <a:pt x="577" y="684"/>
                      <a:pt x="572" y="697"/>
                      <a:pt x="572" y="712"/>
                    </a:cubicBezTo>
                    <a:cubicBezTo>
                      <a:pt x="572" y="749"/>
                      <a:pt x="602" y="779"/>
                      <a:pt x="639" y="779"/>
                    </a:cubicBezTo>
                    <a:cubicBezTo>
                      <a:pt x="650" y="779"/>
                      <a:pt x="661" y="776"/>
                      <a:pt x="670" y="771"/>
                    </a:cubicBezTo>
                    <a:cubicBezTo>
                      <a:pt x="734" y="835"/>
                      <a:pt x="734" y="835"/>
                      <a:pt x="734" y="835"/>
                    </a:cubicBezTo>
                    <a:cubicBezTo>
                      <a:pt x="737" y="838"/>
                      <a:pt x="740" y="839"/>
                      <a:pt x="744" y="839"/>
                    </a:cubicBezTo>
                    <a:cubicBezTo>
                      <a:pt x="862" y="839"/>
                      <a:pt x="862" y="839"/>
                      <a:pt x="862" y="839"/>
                    </a:cubicBezTo>
                    <a:cubicBezTo>
                      <a:pt x="883" y="860"/>
                      <a:pt x="883" y="860"/>
                      <a:pt x="883" y="860"/>
                    </a:cubicBezTo>
                    <a:cubicBezTo>
                      <a:pt x="883" y="953"/>
                      <a:pt x="883" y="953"/>
                      <a:pt x="883" y="953"/>
                    </a:cubicBezTo>
                    <a:cubicBezTo>
                      <a:pt x="752" y="1084"/>
                      <a:pt x="752" y="1084"/>
                      <a:pt x="752" y="1084"/>
                    </a:cubicBezTo>
                    <a:cubicBezTo>
                      <a:pt x="750" y="1086"/>
                      <a:pt x="749" y="1087"/>
                      <a:pt x="749" y="1089"/>
                    </a:cubicBezTo>
                    <a:cubicBezTo>
                      <a:pt x="749" y="1174"/>
                      <a:pt x="749" y="1174"/>
                      <a:pt x="749" y="1174"/>
                    </a:cubicBezTo>
                    <a:cubicBezTo>
                      <a:pt x="749" y="1176"/>
                      <a:pt x="750" y="1178"/>
                      <a:pt x="752" y="1179"/>
                    </a:cubicBezTo>
                    <a:cubicBezTo>
                      <a:pt x="756" y="1183"/>
                      <a:pt x="756" y="1183"/>
                      <a:pt x="756" y="1183"/>
                    </a:cubicBezTo>
                    <a:cubicBezTo>
                      <a:pt x="750" y="1190"/>
                      <a:pt x="747" y="1199"/>
                      <a:pt x="747" y="1208"/>
                    </a:cubicBezTo>
                    <a:cubicBezTo>
                      <a:pt x="747" y="1229"/>
                      <a:pt x="764" y="1247"/>
                      <a:pt x="785" y="1247"/>
                    </a:cubicBezTo>
                    <a:cubicBezTo>
                      <a:pt x="807" y="1247"/>
                      <a:pt x="824" y="1229"/>
                      <a:pt x="824" y="1208"/>
                    </a:cubicBezTo>
                    <a:cubicBezTo>
                      <a:pt x="824" y="1187"/>
                      <a:pt x="807" y="1170"/>
                      <a:pt x="785" y="1170"/>
                    </a:cubicBezTo>
                    <a:cubicBezTo>
                      <a:pt x="779" y="1170"/>
                      <a:pt x="773" y="1171"/>
                      <a:pt x="767" y="1174"/>
                    </a:cubicBezTo>
                    <a:cubicBezTo>
                      <a:pt x="764" y="1171"/>
                      <a:pt x="764" y="1171"/>
                      <a:pt x="764" y="1171"/>
                    </a:cubicBezTo>
                    <a:cubicBezTo>
                      <a:pt x="764" y="1092"/>
                      <a:pt x="764" y="1092"/>
                      <a:pt x="764" y="1092"/>
                    </a:cubicBezTo>
                    <a:cubicBezTo>
                      <a:pt x="895" y="961"/>
                      <a:pt x="895" y="961"/>
                      <a:pt x="895" y="961"/>
                    </a:cubicBezTo>
                    <a:cubicBezTo>
                      <a:pt x="896" y="960"/>
                      <a:pt x="897" y="958"/>
                      <a:pt x="897" y="956"/>
                    </a:cubicBezTo>
                    <a:cubicBezTo>
                      <a:pt x="897" y="874"/>
                      <a:pt x="897" y="874"/>
                      <a:pt x="897" y="874"/>
                    </a:cubicBezTo>
                    <a:cubicBezTo>
                      <a:pt x="915" y="892"/>
                      <a:pt x="915" y="892"/>
                      <a:pt x="915" y="892"/>
                    </a:cubicBezTo>
                    <a:cubicBezTo>
                      <a:pt x="915" y="1064"/>
                      <a:pt x="915" y="1064"/>
                      <a:pt x="915" y="1064"/>
                    </a:cubicBezTo>
                    <a:cubicBezTo>
                      <a:pt x="915" y="1066"/>
                      <a:pt x="916" y="1068"/>
                      <a:pt x="917" y="1069"/>
                    </a:cubicBezTo>
                    <a:cubicBezTo>
                      <a:pt x="925" y="1077"/>
                      <a:pt x="925" y="1077"/>
                      <a:pt x="925" y="1077"/>
                    </a:cubicBezTo>
                    <a:cubicBezTo>
                      <a:pt x="921" y="1083"/>
                      <a:pt x="918" y="1091"/>
                      <a:pt x="918" y="1099"/>
                    </a:cubicBezTo>
                    <a:cubicBezTo>
                      <a:pt x="918" y="1120"/>
                      <a:pt x="936" y="1137"/>
                      <a:pt x="957" y="1137"/>
                    </a:cubicBezTo>
                    <a:cubicBezTo>
                      <a:pt x="978" y="1137"/>
                      <a:pt x="996" y="1120"/>
                      <a:pt x="996" y="1099"/>
                    </a:cubicBezTo>
                    <a:cubicBezTo>
                      <a:pt x="996" y="1078"/>
                      <a:pt x="978" y="1060"/>
                      <a:pt x="957" y="1060"/>
                    </a:cubicBezTo>
                    <a:cubicBezTo>
                      <a:pt x="949" y="1060"/>
                      <a:pt x="942" y="1063"/>
                      <a:pt x="935" y="1067"/>
                    </a:cubicBezTo>
                    <a:cubicBezTo>
                      <a:pt x="929" y="1061"/>
                      <a:pt x="929" y="1061"/>
                      <a:pt x="929" y="1061"/>
                    </a:cubicBezTo>
                    <a:cubicBezTo>
                      <a:pt x="929" y="906"/>
                      <a:pt x="929" y="906"/>
                      <a:pt x="929" y="906"/>
                    </a:cubicBezTo>
                    <a:cubicBezTo>
                      <a:pt x="1009" y="986"/>
                      <a:pt x="1009" y="986"/>
                      <a:pt x="1009" y="986"/>
                    </a:cubicBezTo>
                    <a:cubicBezTo>
                      <a:pt x="1005" y="993"/>
                      <a:pt x="1003" y="1001"/>
                      <a:pt x="1003" y="1010"/>
                    </a:cubicBezTo>
                    <a:cubicBezTo>
                      <a:pt x="1003" y="1039"/>
                      <a:pt x="1026" y="1063"/>
                      <a:pt x="1055" y="1063"/>
                    </a:cubicBezTo>
                    <a:cubicBezTo>
                      <a:pt x="1084" y="1063"/>
                      <a:pt x="1108" y="1039"/>
                      <a:pt x="1108" y="1010"/>
                    </a:cubicBezTo>
                    <a:cubicBezTo>
                      <a:pt x="1108" y="981"/>
                      <a:pt x="1084" y="958"/>
                      <a:pt x="1055" y="958"/>
                    </a:cubicBezTo>
                    <a:cubicBezTo>
                      <a:pt x="1046" y="958"/>
                      <a:pt x="1037" y="960"/>
                      <a:pt x="1029" y="965"/>
                    </a:cubicBezTo>
                    <a:cubicBezTo>
                      <a:pt x="878" y="815"/>
                      <a:pt x="878" y="815"/>
                      <a:pt x="878" y="815"/>
                    </a:cubicBezTo>
                    <a:cubicBezTo>
                      <a:pt x="876" y="812"/>
                      <a:pt x="872" y="810"/>
                      <a:pt x="868" y="810"/>
                    </a:cubicBezTo>
                    <a:cubicBezTo>
                      <a:pt x="750" y="810"/>
                      <a:pt x="750" y="810"/>
                      <a:pt x="750" y="810"/>
                    </a:cubicBezTo>
                    <a:cubicBezTo>
                      <a:pt x="692" y="752"/>
                      <a:pt x="692" y="752"/>
                      <a:pt x="692" y="752"/>
                    </a:cubicBezTo>
                    <a:cubicBezTo>
                      <a:pt x="700" y="741"/>
                      <a:pt x="705" y="727"/>
                      <a:pt x="705" y="712"/>
                    </a:cubicBezTo>
                    <a:cubicBezTo>
                      <a:pt x="705" y="701"/>
                      <a:pt x="703" y="691"/>
                      <a:pt x="698" y="681"/>
                    </a:cubicBezTo>
                    <a:cubicBezTo>
                      <a:pt x="935" y="681"/>
                      <a:pt x="935" y="681"/>
                      <a:pt x="935" y="681"/>
                    </a:cubicBezTo>
                    <a:cubicBezTo>
                      <a:pt x="1080" y="827"/>
                      <a:pt x="1080" y="827"/>
                      <a:pt x="1080" y="827"/>
                    </a:cubicBezTo>
                    <a:cubicBezTo>
                      <a:pt x="1082" y="828"/>
                      <a:pt x="1083" y="829"/>
                      <a:pt x="1085" y="829"/>
                    </a:cubicBezTo>
                    <a:cubicBezTo>
                      <a:pt x="1195" y="829"/>
                      <a:pt x="1195" y="829"/>
                      <a:pt x="1195" y="829"/>
                    </a:cubicBezTo>
                    <a:cubicBezTo>
                      <a:pt x="1196" y="849"/>
                      <a:pt x="1213" y="864"/>
                      <a:pt x="1233" y="864"/>
                    </a:cubicBezTo>
                    <a:cubicBezTo>
                      <a:pt x="1254" y="864"/>
                      <a:pt x="1272" y="847"/>
                      <a:pt x="1272" y="825"/>
                    </a:cubicBezTo>
                    <a:cubicBezTo>
                      <a:pt x="1272" y="804"/>
                      <a:pt x="1254" y="787"/>
                      <a:pt x="1233" y="787"/>
                    </a:cubicBezTo>
                    <a:close/>
                    <a:moveTo>
                      <a:pt x="447" y="372"/>
                    </a:moveTo>
                    <a:cubicBezTo>
                      <a:pt x="470" y="372"/>
                      <a:pt x="488" y="391"/>
                      <a:pt x="488" y="413"/>
                    </a:cubicBezTo>
                    <a:cubicBezTo>
                      <a:pt x="488" y="436"/>
                      <a:pt x="470" y="455"/>
                      <a:pt x="447" y="455"/>
                    </a:cubicBezTo>
                    <a:cubicBezTo>
                      <a:pt x="424" y="455"/>
                      <a:pt x="405" y="436"/>
                      <a:pt x="405" y="413"/>
                    </a:cubicBezTo>
                    <a:cubicBezTo>
                      <a:pt x="405" y="391"/>
                      <a:pt x="424" y="372"/>
                      <a:pt x="447" y="372"/>
                    </a:cubicBezTo>
                    <a:close/>
                    <a:moveTo>
                      <a:pt x="156" y="377"/>
                    </a:moveTo>
                    <a:cubicBezTo>
                      <a:pt x="169" y="377"/>
                      <a:pt x="180" y="388"/>
                      <a:pt x="180" y="401"/>
                    </a:cubicBezTo>
                    <a:cubicBezTo>
                      <a:pt x="180" y="414"/>
                      <a:pt x="169" y="425"/>
                      <a:pt x="156" y="425"/>
                    </a:cubicBezTo>
                    <a:cubicBezTo>
                      <a:pt x="143" y="425"/>
                      <a:pt x="132" y="414"/>
                      <a:pt x="132" y="401"/>
                    </a:cubicBezTo>
                    <a:cubicBezTo>
                      <a:pt x="132" y="388"/>
                      <a:pt x="143" y="377"/>
                      <a:pt x="156" y="377"/>
                    </a:cubicBezTo>
                    <a:close/>
                    <a:moveTo>
                      <a:pt x="462" y="872"/>
                    </a:moveTo>
                    <a:cubicBezTo>
                      <a:pt x="475" y="872"/>
                      <a:pt x="486" y="883"/>
                      <a:pt x="486" y="896"/>
                    </a:cubicBezTo>
                    <a:cubicBezTo>
                      <a:pt x="486" y="909"/>
                      <a:pt x="475" y="920"/>
                      <a:pt x="462" y="920"/>
                    </a:cubicBezTo>
                    <a:cubicBezTo>
                      <a:pt x="448" y="920"/>
                      <a:pt x="438" y="909"/>
                      <a:pt x="438" y="896"/>
                    </a:cubicBezTo>
                    <a:cubicBezTo>
                      <a:pt x="438" y="883"/>
                      <a:pt x="448" y="872"/>
                      <a:pt x="462" y="872"/>
                    </a:cubicBezTo>
                    <a:close/>
                    <a:moveTo>
                      <a:pt x="577" y="896"/>
                    </a:moveTo>
                    <a:cubicBezTo>
                      <a:pt x="577" y="909"/>
                      <a:pt x="566" y="920"/>
                      <a:pt x="553" y="920"/>
                    </a:cubicBezTo>
                    <a:cubicBezTo>
                      <a:pt x="540" y="920"/>
                      <a:pt x="529" y="909"/>
                      <a:pt x="529" y="896"/>
                    </a:cubicBezTo>
                    <a:cubicBezTo>
                      <a:pt x="529" y="883"/>
                      <a:pt x="540" y="872"/>
                      <a:pt x="553" y="872"/>
                    </a:cubicBezTo>
                    <a:cubicBezTo>
                      <a:pt x="566" y="872"/>
                      <a:pt x="577" y="883"/>
                      <a:pt x="577" y="896"/>
                    </a:cubicBezTo>
                    <a:close/>
                    <a:moveTo>
                      <a:pt x="687" y="976"/>
                    </a:moveTo>
                    <a:cubicBezTo>
                      <a:pt x="687" y="998"/>
                      <a:pt x="669" y="1017"/>
                      <a:pt x="646" y="1017"/>
                    </a:cubicBezTo>
                    <a:cubicBezTo>
                      <a:pt x="623" y="1017"/>
                      <a:pt x="605" y="998"/>
                      <a:pt x="605" y="976"/>
                    </a:cubicBezTo>
                    <a:cubicBezTo>
                      <a:pt x="605" y="953"/>
                      <a:pt x="623" y="934"/>
                      <a:pt x="646" y="934"/>
                    </a:cubicBezTo>
                    <a:cubicBezTo>
                      <a:pt x="669" y="934"/>
                      <a:pt x="687" y="953"/>
                      <a:pt x="687" y="976"/>
                    </a:cubicBezTo>
                    <a:close/>
                    <a:moveTo>
                      <a:pt x="639" y="750"/>
                    </a:moveTo>
                    <a:cubicBezTo>
                      <a:pt x="618" y="750"/>
                      <a:pt x="601" y="733"/>
                      <a:pt x="601" y="712"/>
                    </a:cubicBezTo>
                    <a:cubicBezTo>
                      <a:pt x="601" y="691"/>
                      <a:pt x="618" y="674"/>
                      <a:pt x="639" y="674"/>
                    </a:cubicBezTo>
                    <a:cubicBezTo>
                      <a:pt x="660" y="674"/>
                      <a:pt x="677" y="691"/>
                      <a:pt x="677" y="712"/>
                    </a:cubicBezTo>
                    <a:cubicBezTo>
                      <a:pt x="677" y="733"/>
                      <a:pt x="660" y="750"/>
                      <a:pt x="639" y="750"/>
                    </a:cubicBezTo>
                    <a:close/>
                    <a:moveTo>
                      <a:pt x="785" y="1184"/>
                    </a:moveTo>
                    <a:cubicBezTo>
                      <a:pt x="799" y="1184"/>
                      <a:pt x="810" y="1195"/>
                      <a:pt x="810" y="1208"/>
                    </a:cubicBezTo>
                    <a:cubicBezTo>
                      <a:pt x="810" y="1221"/>
                      <a:pt x="799" y="1232"/>
                      <a:pt x="785" y="1232"/>
                    </a:cubicBezTo>
                    <a:cubicBezTo>
                      <a:pt x="772" y="1232"/>
                      <a:pt x="761" y="1221"/>
                      <a:pt x="761" y="1208"/>
                    </a:cubicBezTo>
                    <a:cubicBezTo>
                      <a:pt x="761" y="1195"/>
                      <a:pt x="772" y="1184"/>
                      <a:pt x="785" y="1184"/>
                    </a:cubicBezTo>
                    <a:close/>
                    <a:moveTo>
                      <a:pt x="957" y="1075"/>
                    </a:moveTo>
                    <a:cubicBezTo>
                      <a:pt x="970" y="1075"/>
                      <a:pt x="981" y="1086"/>
                      <a:pt x="981" y="1099"/>
                    </a:cubicBezTo>
                    <a:cubicBezTo>
                      <a:pt x="981" y="1112"/>
                      <a:pt x="970" y="1123"/>
                      <a:pt x="957" y="1123"/>
                    </a:cubicBezTo>
                    <a:cubicBezTo>
                      <a:pt x="944" y="1123"/>
                      <a:pt x="933" y="1112"/>
                      <a:pt x="933" y="1099"/>
                    </a:cubicBezTo>
                    <a:cubicBezTo>
                      <a:pt x="933" y="1086"/>
                      <a:pt x="944" y="1075"/>
                      <a:pt x="957" y="1075"/>
                    </a:cubicBezTo>
                    <a:close/>
                    <a:moveTo>
                      <a:pt x="1055" y="979"/>
                    </a:moveTo>
                    <a:cubicBezTo>
                      <a:pt x="1072" y="979"/>
                      <a:pt x="1086" y="993"/>
                      <a:pt x="1086" y="1010"/>
                    </a:cubicBezTo>
                    <a:cubicBezTo>
                      <a:pt x="1086" y="1027"/>
                      <a:pt x="1072" y="1041"/>
                      <a:pt x="1055" y="1041"/>
                    </a:cubicBezTo>
                    <a:cubicBezTo>
                      <a:pt x="1038" y="1041"/>
                      <a:pt x="1024" y="1027"/>
                      <a:pt x="1024" y="1010"/>
                    </a:cubicBezTo>
                    <a:cubicBezTo>
                      <a:pt x="1024" y="993"/>
                      <a:pt x="1038" y="979"/>
                      <a:pt x="1055" y="979"/>
                    </a:cubicBezTo>
                    <a:close/>
                    <a:moveTo>
                      <a:pt x="1233" y="849"/>
                    </a:moveTo>
                    <a:cubicBezTo>
                      <a:pt x="1220" y="849"/>
                      <a:pt x="1209" y="839"/>
                      <a:pt x="1209" y="825"/>
                    </a:cubicBezTo>
                    <a:cubicBezTo>
                      <a:pt x="1209" y="812"/>
                      <a:pt x="1220" y="801"/>
                      <a:pt x="1233" y="801"/>
                    </a:cubicBezTo>
                    <a:cubicBezTo>
                      <a:pt x="1246" y="801"/>
                      <a:pt x="1257" y="812"/>
                      <a:pt x="1257" y="825"/>
                    </a:cubicBezTo>
                    <a:cubicBezTo>
                      <a:pt x="1257" y="839"/>
                      <a:pt x="1246" y="849"/>
                      <a:pt x="1233" y="8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8"/>
              <p:cNvSpPr>
                <a:spLocks noEditPoints="1"/>
              </p:cNvSpPr>
              <p:nvPr/>
            </p:nvSpPr>
            <p:spPr bwMode="auto">
              <a:xfrm>
                <a:off x="2991" y="2610"/>
                <a:ext cx="648" cy="1095"/>
              </a:xfrm>
              <a:custGeom>
                <a:avLst/>
                <a:gdLst>
                  <a:gd name="T0" fmla="*/ 657 w 773"/>
                  <a:gd name="T1" fmla="*/ 184 h 1306"/>
                  <a:gd name="T2" fmla="*/ 360 w 773"/>
                  <a:gd name="T3" fmla="*/ 300 h 1306"/>
                  <a:gd name="T4" fmla="*/ 393 w 773"/>
                  <a:gd name="T5" fmla="*/ 317 h 1306"/>
                  <a:gd name="T6" fmla="*/ 521 w 773"/>
                  <a:gd name="T7" fmla="*/ 209 h 1306"/>
                  <a:gd name="T8" fmla="*/ 446 w 773"/>
                  <a:gd name="T9" fmla="*/ 326 h 1306"/>
                  <a:gd name="T10" fmla="*/ 485 w 773"/>
                  <a:gd name="T11" fmla="*/ 367 h 1306"/>
                  <a:gd name="T12" fmla="*/ 524 w 773"/>
                  <a:gd name="T13" fmla="*/ 223 h 1306"/>
                  <a:gd name="T14" fmla="*/ 547 w 773"/>
                  <a:gd name="T15" fmla="*/ 368 h 1306"/>
                  <a:gd name="T16" fmla="*/ 310 w 773"/>
                  <a:gd name="T17" fmla="*/ 557 h 1306"/>
                  <a:gd name="T18" fmla="*/ 215 w 773"/>
                  <a:gd name="T19" fmla="*/ 609 h 1306"/>
                  <a:gd name="T20" fmla="*/ 383 w 773"/>
                  <a:gd name="T21" fmla="*/ 505 h 1306"/>
                  <a:gd name="T22" fmla="*/ 270 w 773"/>
                  <a:gd name="T23" fmla="*/ 588 h 1306"/>
                  <a:gd name="T24" fmla="*/ 159 w 773"/>
                  <a:gd name="T25" fmla="*/ 602 h 1306"/>
                  <a:gd name="T26" fmla="*/ 223 w 773"/>
                  <a:gd name="T27" fmla="*/ 649 h 1306"/>
                  <a:gd name="T28" fmla="*/ 326 w 773"/>
                  <a:gd name="T29" fmla="*/ 621 h 1306"/>
                  <a:gd name="T30" fmla="*/ 124 w 773"/>
                  <a:gd name="T31" fmla="*/ 689 h 1306"/>
                  <a:gd name="T32" fmla="*/ 131 w 773"/>
                  <a:gd name="T33" fmla="*/ 712 h 1306"/>
                  <a:gd name="T34" fmla="*/ 280 w 773"/>
                  <a:gd name="T35" fmla="*/ 636 h 1306"/>
                  <a:gd name="T36" fmla="*/ 162 w 773"/>
                  <a:gd name="T37" fmla="*/ 774 h 1306"/>
                  <a:gd name="T38" fmla="*/ 0 w 773"/>
                  <a:gd name="T39" fmla="*/ 884 h 1306"/>
                  <a:gd name="T40" fmla="*/ 167 w 773"/>
                  <a:gd name="T41" fmla="*/ 796 h 1306"/>
                  <a:gd name="T42" fmla="*/ 79 w 773"/>
                  <a:gd name="T43" fmla="*/ 1094 h 1306"/>
                  <a:gd name="T44" fmla="*/ 136 w 773"/>
                  <a:gd name="T45" fmla="*/ 1130 h 1306"/>
                  <a:gd name="T46" fmla="*/ 295 w 773"/>
                  <a:gd name="T47" fmla="*/ 725 h 1306"/>
                  <a:gd name="T48" fmla="*/ 257 w 773"/>
                  <a:gd name="T49" fmla="*/ 999 h 1306"/>
                  <a:gd name="T50" fmla="*/ 286 w 773"/>
                  <a:gd name="T51" fmla="*/ 1091 h 1306"/>
                  <a:gd name="T52" fmla="*/ 302 w 773"/>
                  <a:gd name="T53" fmla="*/ 1121 h 1306"/>
                  <a:gd name="T54" fmla="*/ 321 w 773"/>
                  <a:gd name="T55" fmla="*/ 1049 h 1306"/>
                  <a:gd name="T56" fmla="*/ 307 w 773"/>
                  <a:gd name="T57" fmla="*/ 868 h 1306"/>
                  <a:gd name="T58" fmla="*/ 326 w 773"/>
                  <a:gd name="T59" fmla="*/ 890 h 1306"/>
                  <a:gd name="T60" fmla="*/ 225 w 773"/>
                  <a:gd name="T61" fmla="*/ 1243 h 1306"/>
                  <a:gd name="T62" fmla="*/ 234 w 773"/>
                  <a:gd name="T63" fmla="*/ 1268 h 1306"/>
                  <a:gd name="T64" fmla="*/ 354 w 773"/>
                  <a:gd name="T65" fmla="*/ 1018 h 1306"/>
                  <a:gd name="T66" fmla="*/ 571 w 773"/>
                  <a:gd name="T67" fmla="*/ 384 h 1306"/>
                  <a:gd name="T68" fmla="*/ 764 w 773"/>
                  <a:gd name="T69" fmla="*/ 112 h 1306"/>
                  <a:gd name="T70" fmla="*/ 727 w 773"/>
                  <a:gd name="T71" fmla="*/ 0 h 1306"/>
                  <a:gd name="T72" fmla="*/ 360 w 773"/>
                  <a:gd name="T73" fmla="*/ 314 h 1306"/>
                  <a:gd name="T74" fmla="*/ 447 w 773"/>
                  <a:gd name="T75" fmla="*/ 391 h 1306"/>
                  <a:gd name="T76" fmla="*/ 215 w 773"/>
                  <a:gd name="T77" fmla="*/ 595 h 1306"/>
                  <a:gd name="T78" fmla="*/ 215 w 773"/>
                  <a:gd name="T79" fmla="*/ 595 h 1306"/>
                  <a:gd name="T80" fmla="*/ 183 w 773"/>
                  <a:gd name="T81" fmla="*/ 641 h 1306"/>
                  <a:gd name="T82" fmla="*/ 93 w 773"/>
                  <a:gd name="T83" fmla="*/ 688 h 1306"/>
                  <a:gd name="T84" fmla="*/ 22 w 773"/>
                  <a:gd name="T85" fmla="*/ 884 h 1306"/>
                  <a:gd name="T86" fmla="*/ 79 w 773"/>
                  <a:gd name="T87" fmla="*/ 1199 h 1306"/>
                  <a:gd name="T88" fmla="*/ 79 w 773"/>
                  <a:gd name="T89" fmla="*/ 1199 h 1306"/>
                  <a:gd name="T90" fmla="*/ 287 w 773"/>
                  <a:gd name="T91" fmla="*/ 1121 h 1306"/>
                  <a:gd name="T92" fmla="*/ 195 w 773"/>
                  <a:gd name="T93" fmla="*/ 1244 h 1306"/>
                  <a:gd name="T94" fmla="*/ 351 w 773"/>
                  <a:gd name="T95" fmla="*/ 989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73" h="1306">
                    <a:moveTo>
                      <a:pt x="727" y="88"/>
                    </a:moveTo>
                    <a:cubicBezTo>
                      <a:pt x="735" y="88"/>
                      <a:pt x="735" y="88"/>
                      <a:pt x="735" y="88"/>
                    </a:cubicBezTo>
                    <a:cubicBezTo>
                      <a:pt x="735" y="106"/>
                      <a:pt x="735" y="106"/>
                      <a:pt x="735" y="106"/>
                    </a:cubicBezTo>
                    <a:cubicBezTo>
                      <a:pt x="657" y="184"/>
                      <a:pt x="657" y="184"/>
                      <a:pt x="657" y="184"/>
                    </a:cubicBezTo>
                    <a:cubicBezTo>
                      <a:pt x="507" y="184"/>
                      <a:pt x="507" y="184"/>
                      <a:pt x="507" y="184"/>
                    </a:cubicBezTo>
                    <a:cubicBezTo>
                      <a:pt x="505" y="184"/>
                      <a:pt x="504" y="185"/>
                      <a:pt x="502" y="186"/>
                    </a:cubicBezTo>
                    <a:cubicBezTo>
                      <a:pt x="382" y="307"/>
                      <a:pt x="382" y="307"/>
                      <a:pt x="382" y="307"/>
                    </a:cubicBezTo>
                    <a:cubicBezTo>
                      <a:pt x="376" y="303"/>
                      <a:pt x="369" y="300"/>
                      <a:pt x="360" y="300"/>
                    </a:cubicBezTo>
                    <a:cubicBezTo>
                      <a:pt x="339" y="300"/>
                      <a:pt x="322" y="317"/>
                      <a:pt x="322" y="338"/>
                    </a:cubicBezTo>
                    <a:cubicBezTo>
                      <a:pt x="322" y="360"/>
                      <a:pt x="339" y="377"/>
                      <a:pt x="360" y="377"/>
                    </a:cubicBezTo>
                    <a:cubicBezTo>
                      <a:pt x="382" y="377"/>
                      <a:pt x="399" y="360"/>
                      <a:pt x="399" y="338"/>
                    </a:cubicBezTo>
                    <a:cubicBezTo>
                      <a:pt x="399" y="331"/>
                      <a:pt x="397" y="323"/>
                      <a:pt x="393" y="317"/>
                    </a:cubicBezTo>
                    <a:cubicBezTo>
                      <a:pt x="510" y="199"/>
                      <a:pt x="510" y="199"/>
                      <a:pt x="510" y="199"/>
                    </a:cubicBezTo>
                    <a:cubicBezTo>
                      <a:pt x="642" y="199"/>
                      <a:pt x="642" y="199"/>
                      <a:pt x="642" y="199"/>
                    </a:cubicBezTo>
                    <a:cubicBezTo>
                      <a:pt x="632" y="209"/>
                      <a:pt x="632" y="209"/>
                      <a:pt x="632" y="209"/>
                    </a:cubicBezTo>
                    <a:cubicBezTo>
                      <a:pt x="521" y="209"/>
                      <a:pt x="521" y="209"/>
                      <a:pt x="521" y="209"/>
                    </a:cubicBezTo>
                    <a:cubicBezTo>
                      <a:pt x="519" y="209"/>
                      <a:pt x="517" y="210"/>
                      <a:pt x="516" y="211"/>
                    </a:cubicBezTo>
                    <a:cubicBezTo>
                      <a:pt x="448" y="279"/>
                      <a:pt x="448" y="279"/>
                      <a:pt x="448" y="279"/>
                    </a:cubicBezTo>
                    <a:cubicBezTo>
                      <a:pt x="447" y="280"/>
                      <a:pt x="446" y="282"/>
                      <a:pt x="446" y="284"/>
                    </a:cubicBezTo>
                    <a:cubicBezTo>
                      <a:pt x="446" y="326"/>
                      <a:pt x="446" y="326"/>
                      <a:pt x="446" y="326"/>
                    </a:cubicBezTo>
                    <a:cubicBezTo>
                      <a:pt x="446" y="327"/>
                      <a:pt x="446" y="328"/>
                      <a:pt x="447" y="329"/>
                    </a:cubicBezTo>
                    <a:cubicBezTo>
                      <a:pt x="426" y="329"/>
                      <a:pt x="408" y="346"/>
                      <a:pt x="408" y="367"/>
                    </a:cubicBezTo>
                    <a:cubicBezTo>
                      <a:pt x="408" y="388"/>
                      <a:pt x="426" y="406"/>
                      <a:pt x="447" y="406"/>
                    </a:cubicBezTo>
                    <a:cubicBezTo>
                      <a:pt x="468" y="406"/>
                      <a:pt x="485" y="388"/>
                      <a:pt x="485" y="367"/>
                    </a:cubicBezTo>
                    <a:cubicBezTo>
                      <a:pt x="485" y="350"/>
                      <a:pt x="474" y="336"/>
                      <a:pt x="459" y="331"/>
                    </a:cubicBezTo>
                    <a:cubicBezTo>
                      <a:pt x="460" y="329"/>
                      <a:pt x="461" y="328"/>
                      <a:pt x="461" y="326"/>
                    </a:cubicBezTo>
                    <a:cubicBezTo>
                      <a:pt x="461" y="287"/>
                      <a:pt x="461" y="287"/>
                      <a:pt x="461" y="287"/>
                    </a:cubicBezTo>
                    <a:cubicBezTo>
                      <a:pt x="524" y="223"/>
                      <a:pt x="524" y="223"/>
                      <a:pt x="524" y="223"/>
                    </a:cubicBezTo>
                    <a:cubicBezTo>
                      <a:pt x="617" y="223"/>
                      <a:pt x="617" y="223"/>
                      <a:pt x="617" y="223"/>
                    </a:cubicBezTo>
                    <a:cubicBezTo>
                      <a:pt x="551" y="290"/>
                      <a:pt x="551" y="290"/>
                      <a:pt x="551" y="290"/>
                    </a:cubicBezTo>
                    <a:cubicBezTo>
                      <a:pt x="548" y="293"/>
                      <a:pt x="547" y="296"/>
                      <a:pt x="547" y="300"/>
                    </a:cubicBezTo>
                    <a:cubicBezTo>
                      <a:pt x="547" y="368"/>
                      <a:pt x="547" y="368"/>
                      <a:pt x="547" y="368"/>
                    </a:cubicBezTo>
                    <a:cubicBezTo>
                      <a:pt x="424" y="490"/>
                      <a:pt x="424" y="490"/>
                      <a:pt x="424" y="490"/>
                    </a:cubicBezTo>
                    <a:cubicBezTo>
                      <a:pt x="380" y="490"/>
                      <a:pt x="380" y="490"/>
                      <a:pt x="380" y="490"/>
                    </a:cubicBezTo>
                    <a:cubicBezTo>
                      <a:pt x="378" y="490"/>
                      <a:pt x="376" y="491"/>
                      <a:pt x="375" y="492"/>
                    </a:cubicBezTo>
                    <a:cubicBezTo>
                      <a:pt x="310" y="557"/>
                      <a:pt x="310" y="557"/>
                      <a:pt x="310" y="557"/>
                    </a:cubicBezTo>
                    <a:cubicBezTo>
                      <a:pt x="251" y="557"/>
                      <a:pt x="251" y="557"/>
                      <a:pt x="251" y="557"/>
                    </a:cubicBezTo>
                    <a:cubicBezTo>
                      <a:pt x="245" y="542"/>
                      <a:pt x="231" y="532"/>
                      <a:pt x="215" y="532"/>
                    </a:cubicBezTo>
                    <a:cubicBezTo>
                      <a:pt x="193" y="532"/>
                      <a:pt x="176" y="549"/>
                      <a:pt x="176" y="571"/>
                    </a:cubicBezTo>
                    <a:cubicBezTo>
                      <a:pt x="176" y="592"/>
                      <a:pt x="193" y="609"/>
                      <a:pt x="215" y="609"/>
                    </a:cubicBezTo>
                    <a:cubicBezTo>
                      <a:pt x="236" y="609"/>
                      <a:pt x="253" y="592"/>
                      <a:pt x="253" y="571"/>
                    </a:cubicBezTo>
                    <a:cubicBezTo>
                      <a:pt x="313" y="571"/>
                      <a:pt x="313" y="571"/>
                      <a:pt x="313" y="571"/>
                    </a:cubicBezTo>
                    <a:cubicBezTo>
                      <a:pt x="315" y="571"/>
                      <a:pt x="317" y="571"/>
                      <a:pt x="318" y="569"/>
                    </a:cubicBezTo>
                    <a:cubicBezTo>
                      <a:pt x="383" y="505"/>
                      <a:pt x="383" y="505"/>
                      <a:pt x="383" y="505"/>
                    </a:cubicBezTo>
                    <a:cubicBezTo>
                      <a:pt x="410" y="505"/>
                      <a:pt x="410" y="505"/>
                      <a:pt x="410" y="505"/>
                    </a:cubicBezTo>
                    <a:cubicBezTo>
                      <a:pt x="330" y="584"/>
                      <a:pt x="330" y="584"/>
                      <a:pt x="330" y="584"/>
                    </a:cubicBezTo>
                    <a:cubicBezTo>
                      <a:pt x="329" y="585"/>
                      <a:pt x="328" y="587"/>
                      <a:pt x="328" y="588"/>
                    </a:cubicBezTo>
                    <a:cubicBezTo>
                      <a:pt x="270" y="588"/>
                      <a:pt x="270" y="588"/>
                      <a:pt x="270" y="588"/>
                    </a:cubicBezTo>
                    <a:cubicBezTo>
                      <a:pt x="268" y="588"/>
                      <a:pt x="266" y="589"/>
                      <a:pt x="265" y="590"/>
                    </a:cubicBezTo>
                    <a:cubicBezTo>
                      <a:pt x="220" y="635"/>
                      <a:pt x="220" y="635"/>
                      <a:pt x="220" y="635"/>
                    </a:cubicBezTo>
                    <a:cubicBezTo>
                      <a:pt x="197" y="635"/>
                      <a:pt x="197" y="635"/>
                      <a:pt x="197" y="635"/>
                    </a:cubicBezTo>
                    <a:cubicBezTo>
                      <a:pt x="194" y="616"/>
                      <a:pt x="178" y="602"/>
                      <a:pt x="159" y="602"/>
                    </a:cubicBezTo>
                    <a:cubicBezTo>
                      <a:pt x="138" y="602"/>
                      <a:pt x="120" y="620"/>
                      <a:pt x="120" y="641"/>
                    </a:cubicBezTo>
                    <a:cubicBezTo>
                      <a:pt x="120" y="662"/>
                      <a:pt x="138" y="679"/>
                      <a:pt x="159" y="679"/>
                    </a:cubicBezTo>
                    <a:cubicBezTo>
                      <a:pt x="177" y="679"/>
                      <a:pt x="193" y="666"/>
                      <a:pt x="196" y="649"/>
                    </a:cubicBezTo>
                    <a:cubicBezTo>
                      <a:pt x="223" y="649"/>
                      <a:pt x="223" y="649"/>
                      <a:pt x="223" y="649"/>
                    </a:cubicBezTo>
                    <a:cubicBezTo>
                      <a:pt x="225" y="649"/>
                      <a:pt x="227" y="649"/>
                      <a:pt x="228" y="647"/>
                    </a:cubicBezTo>
                    <a:cubicBezTo>
                      <a:pt x="273" y="603"/>
                      <a:pt x="273" y="603"/>
                      <a:pt x="273" y="603"/>
                    </a:cubicBezTo>
                    <a:cubicBezTo>
                      <a:pt x="326" y="603"/>
                      <a:pt x="326" y="603"/>
                      <a:pt x="326" y="603"/>
                    </a:cubicBezTo>
                    <a:cubicBezTo>
                      <a:pt x="326" y="621"/>
                      <a:pt x="326" y="621"/>
                      <a:pt x="326" y="621"/>
                    </a:cubicBezTo>
                    <a:cubicBezTo>
                      <a:pt x="277" y="621"/>
                      <a:pt x="277" y="621"/>
                      <a:pt x="277" y="621"/>
                    </a:cubicBezTo>
                    <a:cubicBezTo>
                      <a:pt x="275" y="621"/>
                      <a:pt x="273" y="622"/>
                      <a:pt x="272" y="623"/>
                    </a:cubicBezTo>
                    <a:cubicBezTo>
                      <a:pt x="207" y="689"/>
                      <a:pt x="207" y="689"/>
                      <a:pt x="207" y="689"/>
                    </a:cubicBezTo>
                    <a:cubicBezTo>
                      <a:pt x="124" y="689"/>
                      <a:pt x="124" y="689"/>
                      <a:pt x="124" y="689"/>
                    </a:cubicBezTo>
                    <a:cubicBezTo>
                      <a:pt x="117" y="679"/>
                      <a:pt x="105" y="673"/>
                      <a:pt x="93" y="673"/>
                    </a:cubicBezTo>
                    <a:cubicBezTo>
                      <a:pt x="72" y="673"/>
                      <a:pt x="54" y="690"/>
                      <a:pt x="54" y="712"/>
                    </a:cubicBezTo>
                    <a:cubicBezTo>
                      <a:pt x="54" y="733"/>
                      <a:pt x="72" y="750"/>
                      <a:pt x="93" y="750"/>
                    </a:cubicBezTo>
                    <a:cubicBezTo>
                      <a:pt x="114" y="750"/>
                      <a:pt x="131" y="733"/>
                      <a:pt x="131" y="712"/>
                    </a:cubicBezTo>
                    <a:cubicBezTo>
                      <a:pt x="131" y="709"/>
                      <a:pt x="131" y="706"/>
                      <a:pt x="130" y="703"/>
                    </a:cubicBezTo>
                    <a:cubicBezTo>
                      <a:pt x="210" y="703"/>
                      <a:pt x="210" y="703"/>
                      <a:pt x="210" y="703"/>
                    </a:cubicBezTo>
                    <a:cubicBezTo>
                      <a:pt x="211" y="703"/>
                      <a:pt x="213" y="702"/>
                      <a:pt x="215" y="701"/>
                    </a:cubicBezTo>
                    <a:cubicBezTo>
                      <a:pt x="280" y="636"/>
                      <a:pt x="280" y="636"/>
                      <a:pt x="280" y="636"/>
                    </a:cubicBezTo>
                    <a:cubicBezTo>
                      <a:pt x="326" y="636"/>
                      <a:pt x="326" y="636"/>
                      <a:pt x="326" y="636"/>
                    </a:cubicBezTo>
                    <a:cubicBezTo>
                      <a:pt x="326" y="664"/>
                      <a:pt x="326" y="664"/>
                      <a:pt x="326" y="664"/>
                    </a:cubicBezTo>
                    <a:cubicBezTo>
                      <a:pt x="215" y="774"/>
                      <a:pt x="215" y="774"/>
                      <a:pt x="215" y="774"/>
                    </a:cubicBezTo>
                    <a:cubicBezTo>
                      <a:pt x="162" y="774"/>
                      <a:pt x="162" y="774"/>
                      <a:pt x="162" y="774"/>
                    </a:cubicBezTo>
                    <a:cubicBezTo>
                      <a:pt x="159" y="774"/>
                      <a:pt x="157" y="775"/>
                      <a:pt x="155" y="777"/>
                    </a:cubicBezTo>
                    <a:cubicBezTo>
                      <a:pt x="87" y="845"/>
                      <a:pt x="87" y="845"/>
                      <a:pt x="87" y="845"/>
                    </a:cubicBezTo>
                    <a:cubicBezTo>
                      <a:pt x="78" y="836"/>
                      <a:pt x="66" y="831"/>
                      <a:pt x="53" y="831"/>
                    </a:cubicBezTo>
                    <a:cubicBezTo>
                      <a:pt x="24" y="831"/>
                      <a:pt x="0" y="855"/>
                      <a:pt x="0" y="884"/>
                    </a:cubicBezTo>
                    <a:cubicBezTo>
                      <a:pt x="0" y="913"/>
                      <a:pt x="24" y="936"/>
                      <a:pt x="53" y="936"/>
                    </a:cubicBezTo>
                    <a:cubicBezTo>
                      <a:pt x="82" y="936"/>
                      <a:pt x="105" y="913"/>
                      <a:pt x="105" y="884"/>
                    </a:cubicBezTo>
                    <a:cubicBezTo>
                      <a:pt x="105" y="876"/>
                      <a:pt x="103" y="869"/>
                      <a:pt x="100" y="862"/>
                    </a:cubicBezTo>
                    <a:cubicBezTo>
                      <a:pt x="167" y="796"/>
                      <a:pt x="167" y="796"/>
                      <a:pt x="167" y="796"/>
                    </a:cubicBezTo>
                    <a:cubicBezTo>
                      <a:pt x="210" y="796"/>
                      <a:pt x="210" y="796"/>
                      <a:pt x="210" y="796"/>
                    </a:cubicBezTo>
                    <a:cubicBezTo>
                      <a:pt x="210" y="1026"/>
                      <a:pt x="210" y="1026"/>
                      <a:pt x="210" y="1026"/>
                    </a:cubicBezTo>
                    <a:cubicBezTo>
                      <a:pt x="123" y="1112"/>
                      <a:pt x="123" y="1112"/>
                      <a:pt x="123" y="1112"/>
                    </a:cubicBezTo>
                    <a:cubicBezTo>
                      <a:pt x="112" y="1101"/>
                      <a:pt x="96" y="1094"/>
                      <a:pt x="79" y="1094"/>
                    </a:cubicBezTo>
                    <a:cubicBezTo>
                      <a:pt x="44" y="1094"/>
                      <a:pt x="16" y="1123"/>
                      <a:pt x="16" y="1157"/>
                    </a:cubicBezTo>
                    <a:cubicBezTo>
                      <a:pt x="16" y="1192"/>
                      <a:pt x="44" y="1220"/>
                      <a:pt x="79" y="1220"/>
                    </a:cubicBezTo>
                    <a:cubicBezTo>
                      <a:pt x="114" y="1220"/>
                      <a:pt x="142" y="1192"/>
                      <a:pt x="142" y="1157"/>
                    </a:cubicBezTo>
                    <a:cubicBezTo>
                      <a:pt x="142" y="1148"/>
                      <a:pt x="140" y="1139"/>
                      <a:pt x="136" y="1130"/>
                    </a:cubicBezTo>
                    <a:cubicBezTo>
                      <a:pt x="228" y="1038"/>
                      <a:pt x="228" y="1038"/>
                      <a:pt x="228" y="1038"/>
                    </a:cubicBezTo>
                    <a:cubicBezTo>
                      <a:pt x="230" y="1036"/>
                      <a:pt x="231" y="1033"/>
                      <a:pt x="231" y="1030"/>
                    </a:cubicBezTo>
                    <a:cubicBezTo>
                      <a:pt x="231" y="789"/>
                      <a:pt x="231" y="789"/>
                      <a:pt x="231" y="789"/>
                    </a:cubicBezTo>
                    <a:cubicBezTo>
                      <a:pt x="295" y="725"/>
                      <a:pt x="295" y="725"/>
                      <a:pt x="295" y="725"/>
                    </a:cubicBezTo>
                    <a:cubicBezTo>
                      <a:pt x="295" y="859"/>
                      <a:pt x="295" y="859"/>
                      <a:pt x="295" y="859"/>
                    </a:cubicBezTo>
                    <a:cubicBezTo>
                      <a:pt x="260" y="895"/>
                      <a:pt x="260" y="895"/>
                      <a:pt x="260" y="895"/>
                    </a:cubicBezTo>
                    <a:cubicBezTo>
                      <a:pt x="258" y="896"/>
                      <a:pt x="257" y="898"/>
                      <a:pt x="257" y="900"/>
                    </a:cubicBezTo>
                    <a:cubicBezTo>
                      <a:pt x="257" y="999"/>
                      <a:pt x="257" y="999"/>
                      <a:pt x="257" y="999"/>
                    </a:cubicBezTo>
                    <a:cubicBezTo>
                      <a:pt x="257" y="1001"/>
                      <a:pt x="258" y="1003"/>
                      <a:pt x="260" y="1004"/>
                    </a:cubicBezTo>
                    <a:cubicBezTo>
                      <a:pt x="307" y="1051"/>
                      <a:pt x="307" y="1051"/>
                      <a:pt x="307" y="1051"/>
                    </a:cubicBezTo>
                    <a:cubicBezTo>
                      <a:pt x="307" y="1070"/>
                      <a:pt x="307" y="1070"/>
                      <a:pt x="307" y="1070"/>
                    </a:cubicBezTo>
                    <a:cubicBezTo>
                      <a:pt x="286" y="1091"/>
                      <a:pt x="286" y="1091"/>
                      <a:pt x="286" y="1091"/>
                    </a:cubicBezTo>
                    <a:cubicBezTo>
                      <a:pt x="280" y="1086"/>
                      <a:pt x="272" y="1083"/>
                      <a:pt x="263" y="1083"/>
                    </a:cubicBezTo>
                    <a:cubicBezTo>
                      <a:pt x="242" y="1083"/>
                      <a:pt x="225" y="1100"/>
                      <a:pt x="225" y="1121"/>
                    </a:cubicBezTo>
                    <a:cubicBezTo>
                      <a:pt x="225" y="1143"/>
                      <a:pt x="242" y="1160"/>
                      <a:pt x="263" y="1160"/>
                    </a:cubicBezTo>
                    <a:cubicBezTo>
                      <a:pt x="285" y="1160"/>
                      <a:pt x="302" y="1143"/>
                      <a:pt x="302" y="1121"/>
                    </a:cubicBezTo>
                    <a:cubicBezTo>
                      <a:pt x="302" y="1114"/>
                      <a:pt x="300" y="1107"/>
                      <a:pt x="296" y="1101"/>
                    </a:cubicBezTo>
                    <a:cubicBezTo>
                      <a:pt x="319" y="1078"/>
                      <a:pt x="319" y="1078"/>
                      <a:pt x="319" y="1078"/>
                    </a:cubicBezTo>
                    <a:cubicBezTo>
                      <a:pt x="321" y="1077"/>
                      <a:pt x="321" y="1075"/>
                      <a:pt x="321" y="1073"/>
                    </a:cubicBezTo>
                    <a:cubicBezTo>
                      <a:pt x="321" y="1049"/>
                      <a:pt x="321" y="1049"/>
                      <a:pt x="321" y="1049"/>
                    </a:cubicBezTo>
                    <a:cubicBezTo>
                      <a:pt x="321" y="1047"/>
                      <a:pt x="321" y="1045"/>
                      <a:pt x="319" y="1043"/>
                    </a:cubicBezTo>
                    <a:cubicBezTo>
                      <a:pt x="272" y="996"/>
                      <a:pt x="272" y="996"/>
                      <a:pt x="272" y="996"/>
                    </a:cubicBezTo>
                    <a:cubicBezTo>
                      <a:pt x="272" y="903"/>
                      <a:pt x="272" y="903"/>
                      <a:pt x="272" y="903"/>
                    </a:cubicBezTo>
                    <a:cubicBezTo>
                      <a:pt x="307" y="868"/>
                      <a:pt x="307" y="868"/>
                      <a:pt x="307" y="868"/>
                    </a:cubicBezTo>
                    <a:cubicBezTo>
                      <a:pt x="309" y="866"/>
                      <a:pt x="310" y="864"/>
                      <a:pt x="310" y="862"/>
                    </a:cubicBezTo>
                    <a:cubicBezTo>
                      <a:pt x="310" y="711"/>
                      <a:pt x="310" y="711"/>
                      <a:pt x="310" y="711"/>
                    </a:cubicBezTo>
                    <a:cubicBezTo>
                      <a:pt x="326" y="694"/>
                      <a:pt x="326" y="694"/>
                      <a:pt x="326" y="694"/>
                    </a:cubicBezTo>
                    <a:cubicBezTo>
                      <a:pt x="326" y="890"/>
                      <a:pt x="326" y="890"/>
                      <a:pt x="326" y="890"/>
                    </a:cubicBezTo>
                    <a:cubicBezTo>
                      <a:pt x="302" y="900"/>
                      <a:pt x="285" y="923"/>
                      <a:pt x="285" y="951"/>
                    </a:cubicBezTo>
                    <a:cubicBezTo>
                      <a:pt x="285" y="984"/>
                      <a:pt x="308" y="1011"/>
                      <a:pt x="339" y="1017"/>
                    </a:cubicBezTo>
                    <a:cubicBezTo>
                      <a:pt x="339" y="1129"/>
                      <a:pt x="339" y="1129"/>
                      <a:pt x="339" y="1129"/>
                    </a:cubicBezTo>
                    <a:cubicBezTo>
                      <a:pt x="225" y="1243"/>
                      <a:pt x="225" y="1243"/>
                      <a:pt x="225" y="1243"/>
                    </a:cubicBezTo>
                    <a:cubicBezTo>
                      <a:pt x="218" y="1235"/>
                      <a:pt x="207" y="1229"/>
                      <a:pt x="195" y="1229"/>
                    </a:cubicBezTo>
                    <a:cubicBezTo>
                      <a:pt x="174" y="1229"/>
                      <a:pt x="157" y="1247"/>
                      <a:pt x="157" y="1268"/>
                    </a:cubicBezTo>
                    <a:cubicBezTo>
                      <a:pt x="157" y="1289"/>
                      <a:pt x="174" y="1306"/>
                      <a:pt x="195" y="1306"/>
                    </a:cubicBezTo>
                    <a:cubicBezTo>
                      <a:pt x="217" y="1306"/>
                      <a:pt x="234" y="1289"/>
                      <a:pt x="234" y="1268"/>
                    </a:cubicBezTo>
                    <a:cubicBezTo>
                      <a:pt x="234" y="1264"/>
                      <a:pt x="233" y="1260"/>
                      <a:pt x="232" y="1257"/>
                    </a:cubicBezTo>
                    <a:cubicBezTo>
                      <a:pt x="352" y="1137"/>
                      <a:pt x="352" y="1137"/>
                      <a:pt x="352" y="1137"/>
                    </a:cubicBezTo>
                    <a:cubicBezTo>
                      <a:pt x="353" y="1136"/>
                      <a:pt x="354" y="1134"/>
                      <a:pt x="354" y="1132"/>
                    </a:cubicBezTo>
                    <a:cubicBezTo>
                      <a:pt x="354" y="1018"/>
                      <a:pt x="354" y="1018"/>
                      <a:pt x="354" y="1018"/>
                    </a:cubicBezTo>
                    <a:cubicBezTo>
                      <a:pt x="389" y="1016"/>
                      <a:pt x="418" y="987"/>
                      <a:pt x="418" y="951"/>
                    </a:cubicBezTo>
                    <a:cubicBezTo>
                      <a:pt x="418" y="915"/>
                      <a:pt x="390" y="886"/>
                      <a:pt x="355" y="885"/>
                    </a:cubicBezTo>
                    <a:cubicBezTo>
                      <a:pt x="355" y="600"/>
                      <a:pt x="355" y="600"/>
                      <a:pt x="355" y="600"/>
                    </a:cubicBezTo>
                    <a:cubicBezTo>
                      <a:pt x="571" y="384"/>
                      <a:pt x="571" y="384"/>
                      <a:pt x="571" y="384"/>
                    </a:cubicBezTo>
                    <a:cubicBezTo>
                      <a:pt x="574" y="381"/>
                      <a:pt x="575" y="378"/>
                      <a:pt x="575" y="374"/>
                    </a:cubicBezTo>
                    <a:cubicBezTo>
                      <a:pt x="575" y="306"/>
                      <a:pt x="575" y="306"/>
                      <a:pt x="575" y="306"/>
                    </a:cubicBezTo>
                    <a:cubicBezTo>
                      <a:pt x="760" y="122"/>
                      <a:pt x="760" y="122"/>
                      <a:pt x="760" y="122"/>
                    </a:cubicBezTo>
                    <a:cubicBezTo>
                      <a:pt x="762" y="119"/>
                      <a:pt x="764" y="116"/>
                      <a:pt x="764" y="112"/>
                    </a:cubicBezTo>
                    <a:cubicBezTo>
                      <a:pt x="764" y="88"/>
                      <a:pt x="764" y="88"/>
                      <a:pt x="764" y="88"/>
                    </a:cubicBezTo>
                    <a:cubicBezTo>
                      <a:pt x="773" y="88"/>
                      <a:pt x="773" y="88"/>
                      <a:pt x="773" y="88"/>
                    </a:cubicBezTo>
                    <a:cubicBezTo>
                      <a:pt x="773" y="0"/>
                      <a:pt x="773" y="0"/>
                      <a:pt x="773" y="0"/>
                    </a:cubicBezTo>
                    <a:cubicBezTo>
                      <a:pt x="758" y="0"/>
                      <a:pt x="742" y="0"/>
                      <a:pt x="727" y="0"/>
                    </a:cubicBezTo>
                    <a:lnTo>
                      <a:pt x="727" y="88"/>
                    </a:lnTo>
                    <a:close/>
                    <a:moveTo>
                      <a:pt x="360" y="363"/>
                    </a:moveTo>
                    <a:cubicBezTo>
                      <a:pt x="347" y="363"/>
                      <a:pt x="336" y="352"/>
                      <a:pt x="336" y="338"/>
                    </a:cubicBezTo>
                    <a:cubicBezTo>
                      <a:pt x="336" y="325"/>
                      <a:pt x="347" y="314"/>
                      <a:pt x="360" y="314"/>
                    </a:cubicBezTo>
                    <a:cubicBezTo>
                      <a:pt x="374" y="314"/>
                      <a:pt x="385" y="325"/>
                      <a:pt x="385" y="338"/>
                    </a:cubicBezTo>
                    <a:cubicBezTo>
                      <a:pt x="385" y="352"/>
                      <a:pt x="374" y="363"/>
                      <a:pt x="360" y="363"/>
                    </a:cubicBezTo>
                    <a:close/>
                    <a:moveTo>
                      <a:pt x="471" y="367"/>
                    </a:moveTo>
                    <a:cubicBezTo>
                      <a:pt x="471" y="381"/>
                      <a:pt x="460" y="391"/>
                      <a:pt x="447" y="391"/>
                    </a:cubicBezTo>
                    <a:cubicBezTo>
                      <a:pt x="434" y="391"/>
                      <a:pt x="423" y="381"/>
                      <a:pt x="423" y="367"/>
                    </a:cubicBezTo>
                    <a:cubicBezTo>
                      <a:pt x="423" y="354"/>
                      <a:pt x="434" y="343"/>
                      <a:pt x="447" y="343"/>
                    </a:cubicBezTo>
                    <a:cubicBezTo>
                      <a:pt x="460" y="343"/>
                      <a:pt x="471" y="354"/>
                      <a:pt x="471" y="367"/>
                    </a:cubicBezTo>
                    <a:close/>
                    <a:moveTo>
                      <a:pt x="215" y="595"/>
                    </a:moveTo>
                    <a:cubicBezTo>
                      <a:pt x="201" y="595"/>
                      <a:pt x="191" y="584"/>
                      <a:pt x="191" y="571"/>
                    </a:cubicBezTo>
                    <a:cubicBezTo>
                      <a:pt x="191" y="557"/>
                      <a:pt x="201" y="547"/>
                      <a:pt x="215" y="547"/>
                    </a:cubicBezTo>
                    <a:cubicBezTo>
                      <a:pt x="228" y="547"/>
                      <a:pt x="239" y="557"/>
                      <a:pt x="239" y="571"/>
                    </a:cubicBezTo>
                    <a:cubicBezTo>
                      <a:pt x="239" y="584"/>
                      <a:pt x="228" y="595"/>
                      <a:pt x="215" y="595"/>
                    </a:cubicBezTo>
                    <a:close/>
                    <a:moveTo>
                      <a:pt x="159" y="665"/>
                    </a:moveTo>
                    <a:cubicBezTo>
                      <a:pt x="146" y="665"/>
                      <a:pt x="135" y="654"/>
                      <a:pt x="135" y="641"/>
                    </a:cubicBezTo>
                    <a:cubicBezTo>
                      <a:pt x="135" y="628"/>
                      <a:pt x="146" y="617"/>
                      <a:pt x="159" y="617"/>
                    </a:cubicBezTo>
                    <a:cubicBezTo>
                      <a:pt x="172" y="617"/>
                      <a:pt x="183" y="628"/>
                      <a:pt x="183" y="641"/>
                    </a:cubicBezTo>
                    <a:cubicBezTo>
                      <a:pt x="183" y="654"/>
                      <a:pt x="172" y="665"/>
                      <a:pt x="159" y="665"/>
                    </a:cubicBezTo>
                    <a:close/>
                    <a:moveTo>
                      <a:pt x="93" y="736"/>
                    </a:moveTo>
                    <a:cubicBezTo>
                      <a:pt x="80" y="736"/>
                      <a:pt x="69" y="725"/>
                      <a:pt x="69" y="712"/>
                    </a:cubicBezTo>
                    <a:cubicBezTo>
                      <a:pt x="69" y="698"/>
                      <a:pt x="80" y="688"/>
                      <a:pt x="93" y="688"/>
                    </a:cubicBezTo>
                    <a:cubicBezTo>
                      <a:pt x="106" y="688"/>
                      <a:pt x="117" y="698"/>
                      <a:pt x="117" y="712"/>
                    </a:cubicBezTo>
                    <a:cubicBezTo>
                      <a:pt x="117" y="725"/>
                      <a:pt x="106" y="736"/>
                      <a:pt x="93" y="736"/>
                    </a:cubicBezTo>
                    <a:close/>
                    <a:moveTo>
                      <a:pt x="53" y="915"/>
                    </a:moveTo>
                    <a:cubicBezTo>
                      <a:pt x="36" y="915"/>
                      <a:pt x="22" y="901"/>
                      <a:pt x="22" y="884"/>
                    </a:cubicBezTo>
                    <a:cubicBezTo>
                      <a:pt x="22" y="867"/>
                      <a:pt x="36" y="853"/>
                      <a:pt x="53" y="853"/>
                    </a:cubicBezTo>
                    <a:cubicBezTo>
                      <a:pt x="70" y="853"/>
                      <a:pt x="84" y="867"/>
                      <a:pt x="84" y="884"/>
                    </a:cubicBezTo>
                    <a:cubicBezTo>
                      <a:pt x="84" y="901"/>
                      <a:pt x="70" y="915"/>
                      <a:pt x="53" y="915"/>
                    </a:cubicBezTo>
                    <a:close/>
                    <a:moveTo>
                      <a:pt x="79" y="1199"/>
                    </a:moveTo>
                    <a:cubicBezTo>
                      <a:pt x="56" y="1199"/>
                      <a:pt x="38" y="1180"/>
                      <a:pt x="38" y="1157"/>
                    </a:cubicBezTo>
                    <a:cubicBezTo>
                      <a:pt x="38" y="1135"/>
                      <a:pt x="56" y="1116"/>
                      <a:pt x="79" y="1116"/>
                    </a:cubicBezTo>
                    <a:cubicBezTo>
                      <a:pt x="102" y="1116"/>
                      <a:pt x="120" y="1135"/>
                      <a:pt x="120" y="1157"/>
                    </a:cubicBezTo>
                    <a:cubicBezTo>
                      <a:pt x="120" y="1180"/>
                      <a:pt x="102" y="1199"/>
                      <a:pt x="79" y="1199"/>
                    </a:cubicBezTo>
                    <a:close/>
                    <a:moveTo>
                      <a:pt x="263" y="1146"/>
                    </a:moveTo>
                    <a:cubicBezTo>
                      <a:pt x="250" y="1146"/>
                      <a:pt x="239" y="1135"/>
                      <a:pt x="239" y="1121"/>
                    </a:cubicBezTo>
                    <a:cubicBezTo>
                      <a:pt x="239" y="1108"/>
                      <a:pt x="250" y="1097"/>
                      <a:pt x="263" y="1097"/>
                    </a:cubicBezTo>
                    <a:cubicBezTo>
                      <a:pt x="277" y="1097"/>
                      <a:pt x="287" y="1108"/>
                      <a:pt x="287" y="1121"/>
                    </a:cubicBezTo>
                    <a:cubicBezTo>
                      <a:pt x="287" y="1135"/>
                      <a:pt x="277" y="1146"/>
                      <a:pt x="263" y="1146"/>
                    </a:cubicBezTo>
                    <a:close/>
                    <a:moveTo>
                      <a:pt x="195" y="1292"/>
                    </a:moveTo>
                    <a:cubicBezTo>
                      <a:pt x="182" y="1292"/>
                      <a:pt x="171" y="1281"/>
                      <a:pt x="171" y="1268"/>
                    </a:cubicBezTo>
                    <a:cubicBezTo>
                      <a:pt x="171" y="1255"/>
                      <a:pt x="182" y="1244"/>
                      <a:pt x="195" y="1244"/>
                    </a:cubicBezTo>
                    <a:cubicBezTo>
                      <a:pt x="209" y="1244"/>
                      <a:pt x="220" y="1255"/>
                      <a:pt x="220" y="1268"/>
                    </a:cubicBezTo>
                    <a:cubicBezTo>
                      <a:pt x="220" y="1281"/>
                      <a:pt x="209" y="1292"/>
                      <a:pt x="195" y="1292"/>
                    </a:cubicBezTo>
                    <a:close/>
                    <a:moveTo>
                      <a:pt x="389" y="951"/>
                    </a:moveTo>
                    <a:cubicBezTo>
                      <a:pt x="389" y="972"/>
                      <a:pt x="372" y="989"/>
                      <a:pt x="351" y="989"/>
                    </a:cubicBezTo>
                    <a:cubicBezTo>
                      <a:pt x="331" y="989"/>
                      <a:pt x="314" y="972"/>
                      <a:pt x="314" y="951"/>
                    </a:cubicBezTo>
                    <a:cubicBezTo>
                      <a:pt x="314" y="930"/>
                      <a:pt x="331" y="913"/>
                      <a:pt x="351" y="913"/>
                    </a:cubicBezTo>
                    <a:cubicBezTo>
                      <a:pt x="372" y="913"/>
                      <a:pt x="389" y="930"/>
                      <a:pt x="389" y="9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3261" y="2610"/>
                <a:ext cx="1151" cy="1248"/>
              </a:xfrm>
              <a:custGeom>
                <a:avLst/>
                <a:gdLst>
                  <a:gd name="T0" fmla="*/ 487 w 1372"/>
                  <a:gd name="T1" fmla="*/ 260 h 1488"/>
                  <a:gd name="T2" fmla="*/ 259 w 1372"/>
                  <a:gd name="T3" fmla="*/ 649 h 1488"/>
                  <a:gd name="T4" fmla="*/ 75 w 1372"/>
                  <a:gd name="T5" fmla="*/ 1199 h 1488"/>
                  <a:gd name="T6" fmla="*/ 67 w 1372"/>
                  <a:gd name="T7" fmla="*/ 1374 h 1488"/>
                  <a:gd name="T8" fmla="*/ 290 w 1372"/>
                  <a:gd name="T9" fmla="*/ 1019 h 1488"/>
                  <a:gd name="T10" fmla="*/ 196 w 1372"/>
                  <a:gd name="T11" fmla="*/ 1206 h 1488"/>
                  <a:gd name="T12" fmla="*/ 215 w 1372"/>
                  <a:gd name="T13" fmla="*/ 1361 h 1488"/>
                  <a:gd name="T14" fmla="*/ 341 w 1372"/>
                  <a:gd name="T15" fmla="*/ 1076 h 1488"/>
                  <a:gd name="T16" fmla="*/ 388 w 1372"/>
                  <a:gd name="T17" fmla="*/ 1018 h 1488"/>
                  <a:gd name="T18" fmla="*/ 258 w 1372"/>
                  <a:gd name="T19" fmla="*/ 1335 h 1488"/>
                  <a:gd name="T20" fmla="*/ 372 w 1372"/>
                  <a:gd name="T21" fmla="*/ 1394 h 1488"/>
                  <a:gd name="T22" fmla="*/ 388 w 1372"/>
                  <a:gd name="T23" fmla="*/ 1127 h 1488"/>
                  <a:gd name="T24" fmla="*/ 402 w 1372"/>
                  <a:gd name="T25" fmla="*/ 1176 h 1488"/>
                  <a:gd name="T26" fmla="*/ 339 w 1372"/>
                  <a:gd name="T27" fmla="*/ 730 h 1488"/>
                  <a:gd name="T28" fmla="*/ 568 w 1372"/>
                  <a:gd name="T29" fmla="*/ 425 h 1488"/>
                  <a:gd name="T30" fmla="*/ 474 w 1372"/>
                  <a:gd name="T31" fmla="*/ 604 h 1488"/>
                  <a:gd name="T32" fmla="*/ 517 w 1372"/>
                  <a:gd name="T33" fmla="*/ 784 h 1488"/>
                  <a:gd name="T34" fmla="*/ 595 w 1372"/>
                  <a:gd name="T35" fmla="*/ 535 h 1488"/>
                  <a:gd name="T36" fmla="*/ 535 w 1372"/>
                  <a:gd name="T37" fmla="*/ 756 h 1488"/>
                  <a:gd name="T38" fmla="*/ 599 w 1372"/>
                  <a:gd name="T39" fmla="*/ 869 h 1488"/>
                  <a:gd name="T40" fmla="*/ 508 w 1372"/>
                  <a:gd name="T41" fmla="*/ 1414 h 1488"/>
                  <a:gd name="T42" fmla="*/ 640 w 1372"/>
                  <a:gd name="T43" fmla="*/ 1357 h 1488"/>
                  <a:gd name="T44" fmla="*/ 669 w 1372"/>
                  <a:gd name="T45" fmla="*/ 1170 h 1488"/>
                  <a:gd name="T46" fmla="*/ 628 w 1372"/>
                  <a:gd name="T47" fmla="*/ 875 h 1488"/>
                  <a:gd name="T48" fmla="*/ 642 w 1372"/>
                  <a:gd name="T49" fmla="*/ 1076 h 1488"/>
                  <a:gd name="T50" fmla="*/ 767 w 1372"/>
                  <a:gd name="T51" fmla="*/ 984 h 1488"/>
                  <a:gd name="T52" fmla="*/ 796 w 1372"/>
                  <a:gd name="T53" fmla="*/ 1228 h 1488"/>
                  <a:gd name="T54" fmla="*/ 900 w 1372"/>
                  <a:gd name="T55" fmla="*/ 1229 h 1488"/>
                  <a:gd name="T56" fmla="*/ 840 w 1372"/>
                  <a:gd name="T57" fmla="*/ 1478 h 1488"/>
                  <a:gd name="T58" fmla="*/ 914 w 1372"/>
                  <a:gd name="T59" fmla="*/ 1243 h 1488"/>
                  <a:gd name="T60" fmla="*/ 976 w 1372"/>
                  <a:gd name="T61" fmla="*/ 1400 h 1488"/>
                  <a:gd name="T62" fmla="*/ 993 w 1372"/>
                  <a:gd name="T63" fmla="*/ 1364 h 1488"/>
                  <a:gd name="T64" fmla="*/ 859 w 1372"/>
                  <a:gd name="T65" fmla="*/ 1073 h 1488"/>
                  <a:gd name="T66" fmla="*/ 628 w 1372"/>
                  <a:gd name="T67" fmla="*/ 337 h 1488"/>
                  <a:gd name="T68" fmla="*/ 757 w 1372"/>
                  <a:gd name="T69" fmla="*/ 792 h 1488"/>
                  <a:gd name="T70" fmla="*/ 889 w 1372"/>
                  <a:gd name="T71" fmla="*/ 640 h 1488"/>
                  <a:gd name="T72" fmla="*/ 891 w 1372"/>
                  <a:gd name="T73" fmla="*/ 974 h 1488"/>
                  <a:gd name="T74" fmla="*/ 1113 w 1372"/>
                  <a:gd name="T75" fmla="*/ 1216 h 1488"/>
                  <a:gd name="T76" fmla="*/ 903 w 1372"/>
                  <a:gd name="T77" fmla="*/ 928 h 1488"/>
                  <a:gd name="T78" fmla="*/ 1178 w 1372"/>
                  <a:gd name="T79" fmla="*/ 1039 h 1488"/>
                  <a:gd name="T80" fmla="*/ 1305 w 1372"/>
                  <a:gd name="T81" fmla="*/ 1349 h 1488"/>
                  <a:gd name="T82" fmla="*/ 1207 w 1372"/>
                  <a:gd name="T83" fmla="*/ 1033 h 1488"/>
                  <a:gd name="T84" fmla="*/ 963 w 1372"/>
                  <a:gd name="T85" fmla="*/ 863 h 1488"/>
                  <a:gd name="T86" fmla="*/ 736 w 1372"/>
                  <a:gd name="T87" fmla="*/ 447 h 1488"/>
                  <a:gd name="T88" fmla="*/ 636 w 1372"/>
                  <a:gd name="T89" fmla="*/ 88 h 1488"/>
                  <a:gd name="T90" fmla="*/ 67 w 1372"/>
                  <a:gd name="T91" fmla="*/ 1345 h 1488"/>
                  <a:gd name="T92" fmla="*/ 152 w 1372"/>
                  <a:gd name="T93" fmla="*/ 1361 h 1488"/>
                  <a:gd name="T94" fmla="*/ 357 w 1372"/>
                  <a:gd name="T95" fmla="*/ 1394 h 1488"/>
                  <a:gd name="T96" fmla="*/ 394 w 1372"/>
                  <a:gd name="T97" fmla="*/ 1238 h 1488"/>
                  <a:gd name="T98" fmla="*/ 273 w 1372"/>
                  <a:gd name="T99" fmla="*/ 768 h 1488"/>
                  <a:gd name="T100" fmla="*/ 501 w 1372"/>
                  <a:gd name="T101" fmla="*/ 463 h 1488"/>
                  <a:gd name="T102" fmla="*/ 479 w 1372"/>
                  <a:gd name="T103" fmla="*/ 808 h 1488"/>
                  <a:gd name="T104" fmla="*/ 535 w 1372"/>
                  <a:gd name="T105" fmla="*/ 741 h 1488"/>
                  <a:gd name="T106" fmla="*/ 508 w 1372"/>
                  <a:gd name="T107" fmla="*/ 1385 h 1488"/>
                  <a:gd name="T108" fmla="*/ 657 w 1372"/>
                  <a:gd name="T109" fmla="*/ 1459 h 1488"/>
                  <a:gd name="T110" fmla="*/ 816 w 1372"/>
                  <a:gd name="T111" fmla="*/ 1439 h 1488"/>
                  <a:gd name="T112" fmla="*/ 1039 w 1372"/>
                  <a:gd name="T113" fmla="*/ 1400 h 1488"/>
                  <a:gd name="T114" fmla="*/ 783 w 1372"/>
                  <a:gd name="T115" fmla="*/ 1310 h 1488"/>
                  <a:gd name="T116" fmla="*/ 680 w 1372"/>
                  <a:gd name="T117" fmla="*/ 1100 h 1488"/>
                  <a:gd name="T118" fmla="*/ 1075 w 1372"/>
                  <a:gd name="T119" fmla="*/ 1240 h 1488"/>
                  <a:gd name="T120" fmla="*/ 1343 w 1372"/>
                  <a:gd name="T121" fmla="*/ 1282 h 1488"/>
                  <a:gd name="T122" fmla="*/ 896 w 1372"/>
                  <a:gd name="T123" fmla="*/ 900 h 1488"/>
                  <a:gd name="T124" fmla="*/ 806 w 1372"/>
                  <a:gd name="T125" fmla="*/ 715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72" h="1488">
                    <a:moveTo>
                      <a:pt x="591" y="88"/>
                    </a:moveTo>
                    <a:cubicBezTo>
                      <a:pt x="599" y="88"/>
                      <a:pt x="599" y="88"/>
                      <a:pt x="599" y="88"/>
                    </a:cubicBezTo>
                    <a:cubicBezTo>
                      <a:pt x="599" y="142"/>
                      <a:pt x="599" y="142"/>
                      <a:pt x="599" y="142"/>
                    </a:cubicBezTo>
                    <a:cubicBezTo>
                      <a:pt x="491" y="250"/>
                      <a:pt x="491" y="250"/>
                      <a:pt x="491" y="250"/>
                    </a:cubicBezTo>
                    <a:cubicBezTo>
                      <a:pt x="488" y="252"/>
                      <a:pt x="487" y="256"/>
                      <a:pt x="487" y="260"/>
                    </a:cubicBezTo>
                    <a:cubicBezTo>
                      <a:pt x="487" y="360"/>
                      <a:pt x="487" y="360"/>
                      <a:pt x="487" y="360"/>
                    </a:cubicBezTo>
                    <a:cubicBezTo>
                      <a:pt x="457" y="366"/>
                      <a:pt x="435" y="393"/>
                      <a:pt x="435" y="425"/>
                    </a:cubicBezTo>
                    <a:cubicBezTo>
                      <a:pt x="435" y="437"/>
                      <a:pt x="438" y="449"/>
                      <a:pt x="444" y="459"/>
                    </a:cubicBezTo>
                    <a:cubicBezTo>
                      <a:pt x="264" y="639"/>
                      <a:pt x="264" y="639"/>
                      <a:pt x="264" y="639"/>
                    </a:cubicBezTo>
                    <a:cubicBezTo>
                      <a:pt x="261" y="642"/>
                      <a:pt x="259" y="645"/>
                      <a:pt x="259" y="649"/>
                    </a:cubicBezTo>
                    <a:cubicBezTo>
                      <a:pt x="259" y="665"/>
                      <a:pt x="259" y="665"/>
                      <a:pt x="259" y="665"/>
                    </a:cubicBezTo>
                    <a:cubicBezTo>
                      <a:pt x="229" y="671"/>
                      <a:pt x="206" y="698"/>
                      <a:pt x="206" y="730"/>
                    </a:cubicBezTo>
                    <a:cubicBezTo>
                      <a:pt x="206" y="762"/>
                      <a:pt x="229" y="788"/>
                      <a:pt x="259" y="795"/>
                    </a:cubicBezTo>
                    <a:cubicBezTo>
                      <a:pt x="261" y="1013"/>
                      <a:pt x="261" y="1013"/>
                      <a:pt x="261" y="1013"/>
                    </a:cubicBezTo>
                    <a:cubicBezTo>
                      <a:pt x="75" y="1199"/>
                      <a:pt x="75" y="1199"/>
                      <a:pt x="75" y="1199"/>
                    </a:cubicBezTo>
                    <a:cubicBezTo>
                      <a:pt x="72" y="1201"/>
                      <a:pt x="71" y="1205"/>
                      <a:pt x="71" y="1209"/>
                    </a:cubicBezTo>
                    <a:cubicBezTo>
                      <a:pt x="71" y="1241"/>
                      <a:pt x="71" y="1241"/>
                      <a:pt x="71" y="1241"/>
                    </a:cubicBezTo>
                    <a:cubicBezTo>
                      <a:pt x="70" y="1241"/>
                      <a:pt x="68" y="1241"/>
                      <a:pt x="67" y="1241"/>
                    </a:cubicBezTo>
                    <a:cubicBezTo>
                      <a:pt x="30" y="1241"/>
                      <a:pt x="0" y="1271"/>
                      <a:pt x="0" y="1307"/>
                    </a:cubicBezTo>
                    <a:cubicBezTo>
                      <a:pt x="0" y="1344"/>
                      <a:pt x="30" y="1374"/>
                      <a:pt x="67" y="1374"/>
                    </a:cubicBezTo>
                    <a:cubicBezTo>
                      <a:pt x="104" y="1374"/>
                      <a:pt x="133" y="1344"/>
                      <a:pt x="133" y="1307"/>
                    </a:cubicBezTo>
                    <a:cubicBezTo>
                      <a:pt x="133" y="1283"/>
                      <a:pt x="120" y="1261"/>
                      <a:pt x="100" y="1250"/>
                    </a:cubicBezTo>
                    <a:cubicBezTo>
                      <a:pt x="100" y="1215"/>
                      <a:pt x="100" y="1215"/>
                      <a:pt x="100" y="1215"/>
                    </a:cubicBezTo>
                    <a:cubicBezTo>
                      <a:pt x="285" y="1029"/>
                      <a:pt x="285" y="1029"/>
                      <a:pt x="285" y="1029"/>
                    </a:cubicBezTo>
                    <a:cubicBezTo>
                      <a:pt x="288" y="1026"/>
                      <a:pt x="290" y="1023"/>
                      <a:pt x="290" y="1019"/>
                    </a:cubicBezTo>
                    <a:cubicBezTo>
                      <a:pt x="289" y="986"/>
                      <a:pt x="289" y="986"/>
                      <a:pt x="289" y="986"/>
                    </a:cubicBezTo>
                    <a:cubicBezTo>
                      <a:pt x="327" y="1023"/>
                      <a:pt x="327" y="1023"/>
                      <a:pt x="327" y="1023"/>
                    </a:cubicBezTo>
                    <a:cubicBezTo>
                      <a:pt x="327" y="1073"/>
                      <a:pt x="327" y="1073"/>
                      <a:pt x="327" y="1073"/>
                    </a:cubicBezTo>
                    <a:cubicBezTo>
                      <a:pt x="199" y="1201"/>
                      <a:pt x="199" y="1201"/>
                      <a:pt x="199" y="1201"/>
                    </a:cubicBezTo>
                    <a:cubicBezTo>
                      <a:pt x="197" y="1202"/>
                      <a:pt x="196" y="1204"/>
                      <a:pt x="196" y="1206"/>
                    </a:cubicBezTo>
                    <a:cubicBezTo>
                      <a:pt x="196" y="1329"/>
                      <a:pt x="196" y="1329"/>
                      <a:pt x="196" y="1329"/>
                    </a:cubicBezTo>
                    <a:cubicBezTo>
                      <a:pt x="191" y="1325"/>
                      <a:pt x="184" y="1323"/>
                      <a:pt x="176" y="1323"/>
                    </a:cubicBezTo>
                    <a:cubicBezTo>
                      <a:pt x="155" y="1323"/>
                      <a:pt x="138" y="1340"/>
                      <a:pt x="138" y="1361"/>
                    </a:cubicBezTo>
                    <a:cubicBezTo>
                      <a:pt x="138" y="1383"/>
                      <a:pt x="155" y="1400"/>
                      <a:pt x="176" y="1400"/>
                    </a:cubicBezTo>
                    <a:cubicBezTo>
                      <a:pt x="197" y="1400"/>
                      <a:pt x="215" y="1383"/>
                      <a:pt x="215" y="1361"/>
                    </a:cubicBezTo>
                    <a:cubicBezTo>
                      <a:pt x="215" y="1354"/>
                      <a:pt x="213" y="1347"/>
                      <a:pt x="209" y="1342"/>
                    </a:cubicBezTo>
                    <a:cubicBezTo>
                      <a:pt x="210" y="1340"/>
                      <a:pt x="211" y="1339"/>
                      <a:pt x="211" y="1337"/>
                    </a:cubicBezTo>
                    <a:cubicBezTo>
                      <a:pt x="211" y="1209"/>
                      <a:pt x="211" y="1209"/>
                      <a:pt x="211" y="1209"/>
                    </a:cubicBezTo>
                    <a:cubicBezTo>
                      <a:pt x="339" y="1081"/>
                      <a:pt x="339" y="1081"/>
                      <a:pt x="339" y="1081"/>
                    </a:cubicBezTo>
                    <a:cubicBezTo>
                      <a:pt x="340" y="1080"/>
                      <a:pt x="341" y="1078"/>
                      <a:pt x="341" y="1076"/>
                    </a:cubicBezTo>
                    <a:cubicBezTo>
                      <a:pt x="341" y="1020"/>
                      <a:pt x="341" y="1020"/>
                      <a:pt x="341" y="1020"/>
                    </a:cubicBezTo>
                    <a:cubicBezTo>
                      <a:pt x="341" y="1018"/>
                      <a:pt x="340" y="1016"/>
                      <a:pt x="339" y="1015"/>
                    </a:cubicBezTo>
                    <a:cubicBezTo>
                      <a:pt x="289" y="965"/>
                      <a:pt x="289" y="965"/>
                      <a:pt x="289" y="965"/>
                    </a:cubicBezTo>
                    <a:cubicBezTo>
                      <a:pt x="289" y="919"/>
                      <a:pt x="289" y="919"/>
                      <a:pt x="289" y="919"/>
                    </a:cubicBezTo>
                    <a:cubicBezTo>
                      <a:pt x="388" y="1018"/>
                      <a:pt x="388" y="1018"/>
                      <a:pt x="388" y="1018"/>
                    </a:cubicBezTo>
                    <a:cubicBezTo>
                      <a:pt x="388" y="1107"/>
                      <a:pt x="388" y="1107"/>
                      <a:pt x="388" y="1107"/>
                    </a:cubicBezTo>
                    <a:cubicBezTo>
                      <a:pt x="258" y="1237"/>
                      <a:pt x="258" y="1237"/>
                      <a:pt x="258" y="1237"/>
                    </a:cubicBezTo>
                    <a:cubicBezTo>
                      <a:pt x="256" y="1239"/>
                      <a:pt x="256" y="1241"/>
                      <a:pt x="256" y="1242"/>
                    </a:cubicBezTo>
                    <a:cubicBezTo>
                      <a:pt x="256" y="1330"/>
                      <a:pt x="256" y="1330"/>
                      <a:pt x="256" y="1330"/>
                    </a:cubicBezTo>
                    <a:cubicBezTo>
                      <a:pt x="256" y="1332"/>
                      <a:pt x="256" y="1333"/>
                      <a:pt x="258" y="1335"/>
                    </a:cubicBezTo>
                    <a:cubicBezTo>
                      <a:pt x="299" y="1376"/>
                      <a:pt x="299" y="1376"/>
                      <a:pt x="299" y="1376"/>
                    </a:cubicBezTo>
                    <a:cubicBezTo>
                      <a:pt x="299" y="1376"/>
                      <a:pt x="299" y="1376"/>
                      <a:pt x="299" y="1376"/>
                    </a:cubicBezTo>
                    <a:cubicBezTo>
                      <a:pt x="296" y="1382"/>
                      <a:pt x="295" y="1388"/>
                      <a:pt x="295" y="1394"/>
                    </a:cubicBezTo>
                    <a:cubicBezTo>
                      <a:pt x="295" y="1416"/>
                      <a:pt x="312" y="1433"/>
                      <a:pt x="333" y="1433"/>
                    </a:cubicBezTo>
                    <a:cubicBezTo>
                      <a:pt x="354" y="1433"/>
                      <a:pt x="372" y="1416"/>
                      <a:pt x="372" y="1394"/>
                    </a:cubicBezTo>
                    <a:cubicBezTo>
                      <a:pt x="372" y="1373"/>
                      <a:pt x="354" y="1356"/>
                      <a:pt x="333" y="1356"/>
                    </a:cubicBezTo>
                    <a:cubicBezTo>
                      <a:pt x="324" y="1356"/>
                      <a:pt x="315" y="1359"/>
                      <a:pt x="308" y="1365"/>
                    </a:cubicBezTo>
                    <a:cubicBezTo>
                      <a:pt x="270" y="1327"/>
                      <a:pt x="270" y="1327"/>
                      <a:pt x="270" y="1327"/>
                    </a:cubicBezTo>
                    <a:cubicBezTo>
                      <a:pt x="270" y="1245"/>
                      <a:pt x="270" y="1245"/>
                      <a:pt x="270" y="1245"/>
                    </a:cubicBezTo>
                    <a:cubicBezTo>
                      <a:pt x="388" y="1127"/>
                      <a:pt x="388" y="1127"/>
                      <a:pt x="388" y="1127"/>
                    </a:cubicBezTo>
                    <a:cubicBezTo>
                      <a:pt x="388" y="1176"/>
                      <a:pt x="388" y="1176"/>
                      <a:pt x="388" y="1176"/>
                    </a:cubicBezTo>
                    <a:cubicBezTo>
                      <a:pt x="370" y="1179"/>
                      <a:pt x="356" y="1195"/>
                      <a:pt x="356" y="1214"/>
                    </a:cubicBezTo>
                    <a:cubicBezTo>
                      <a:pt x="356" y="1235"/>
                      <a:pt x="373" y="1252"/>
                      <a:pt x="394" y="1252"/>
                    </a:cubicBezTo>
                    <a:cubicBezTo>
                      <a:pt x="416" y="1252"/>
                      <a:pt x="433" y="1235"/>
                      <a:pt x="433" y="1214"/>
                    </a:cubicBezTo>
                    <a:cubicBezTo>
                      <a:pt x="433" y="1195"/>
                      <a:pt x="420" y="1180"/>
                      <a:pt x="402" y="1176"/>
                    </a:cubicBezTo>
                    <a:cubicBezTo>
                      <a:pt x="402" y="1015"/>
                      <a:pt x="402" y="1015"/>
                      <a:pt x="402" y="1015"/>
                    </a:cubicBezTo>
                    <a:cubicBezTo>
                      <a:pt x="402" y="1013"/>
                      <a:pt x="401" y="1012"/>
                      <a:pt x="400" y="1010"/>
                    </a:cubicBezTo>
                    <a:cubicBezTo>
                      <a:pt x="288" y="898"/>
                      <a:pt x="288" y="898"/>
                      <a:pt x="288" y="898"/>
                    </a:cubicBezTo>
                    <a:cubicBezTo>
                      <a:pt x="287" y="795"/>
                      <a:pt x="287" y="795"/>
                      <a:pt x="287" y="795"/>
                    </a:cubicBezTo>
                    <a:cubicBezTo>
                      <a:pt x="317" y="788"/>
                      <a:pt x="339" y="762"/>
                      <a:pt x="339" y="730"/>
                    </a:cubicBezTo>
                    <a:cubicBezTo>
                      <a:pt x="339" y="698"/>
                      <a:pt x="318" y="672"/>
                      <a:pt x="288" y="665"/>
                    </a:cubicBezTo>
                    <a:cubicBezTo>
                      <a:pt x="288" y="655"/>
                      <a:pt x="288" y="655"/>
                      <a:pt x="288" y="655"/>
                    </a:cubicBezTo>
                    <a:cubicBezTo>
                      <a:pt x="464" y="480"/>
                      <a:pt x="464" y="480"/>
                      <a:pt x="464" y="480"/>
                    </a:cubicBezTo>
                    <a:cubicBezTo>
                      <a:pt x="474" y="487"/>
                      <a:pt x="487" y="491"/>
                      <a:pt x="501" y="491"/>
                    </a:cubicBezTo>
                    <a:cubicBezTo>
                      <a:pt x="538" y="491"/>
                      <a:pt x="568" y="462"/>
                      <a:pt x="568" y="425"/>
                    </a:cubicBezTo>
                    <a:cubicBezTo>
                      <a:pt x="568" y="393"/>
                      <a:pt x="545" y="366"/>
                      <a:pt x="516" y="360"/>
                    </a:cubicBezTo>
                    <a:cubicBezTo>
                      <a:pt x="516" y="266"/>
                      <a:pt x="516" y="266"/>
                      <a:pt x="516" y="266"/>
                    </a:cubicBezTo>
                    <a:cubicBezTo>
                      <a:pt x="599" y="183"/>
                      <a:pt x="599" y="183"/>
                      <a:pt x="599" y="183"/>
                    </a:cubicBezTo>
                    <a:cubicBezTo>
                      <a:pt x="599" y="479"/>
                      <a:pt x="599" y="479"/>
                      <a:pt x="599" y="479"/>
                    </a:cubicBezTo>
                    <a:cubicBezTo>
                      <a:pt x="474" y="604"/>
                      <a:pt x="474" y="604"/>
                      <a:pt x="474" y="604"/>
                    </a:cubicBezTo>
                    <a:cubicBezTo>
                      <a:pt x="473" y="605"/>
                      <a:pt x="472" y="607"/>
                      <a:pt x="472" y="609"/>
                    </a:cubicBezTo>
                    <a:cubicBezTo>
                      <a:pt x="472" y="746"/>
                      <a:pt x="472" y="746"/>
                      <a:pt x="472" y="746"/>
                    </a:cubicBezTo>
                    <a:cubicBezTo>
                      <a:pt x="454" y="749"/>
                      <a:pt x="440" y="765"/>
                      <a:pt x="440" y="784"/>
                    </a:cubicBezTo>
                    <a:cubicBezTo>
                      <a:pt x="440" y="805"/>
                      <a:pt x="457" y="822"/>
                      <a:pt x="479" y="822"/>
                    </a:cubicBezTo>
                    <a:cubicBezTo>
                      <a:pt x="500" y="822"/>
                      <a:pt x="517" y="805"/>
                      <a:pt x="517" y="784"/>
                    </a:cubicBezTo>
                    <a:cubicBezTo>
                      <a:pt x="517" y="765"/>
                      <a:pt x="504" y="749"/>
                      <a:pt x="486" y="746"/>
                    </a:cubicBezTo>
                    <a:cubicBezTo>
                      <a:pt x="486" y="612"/>
                      <a:pt x="486" y="612"/>
                      <a:pt x="486" y="612"/>
                    </a:cubicBezTo>
                    <a:cubicBezTo>
                      <a:pt x="599" y="500"/>
                      <a:pt x="599" y="500"/>
                      <a:pt x="599" y="500"/>
                    </a:cubicBezTo>
                    <a:cubicBezTo>
                      <a:pt x="599" y="533"/>
                      <a:pt x="599" y="533"/>
                      <a:pt x="599" y="533"/>
                    </a:cubicBezTo>
                    <a:cubicBezTo>
                      <a:pt x="597" y="533"/>
                      <a:pt x="596" y="534"/>
                      <a:pt x="595" y="535"/>
                    </a:cubicBezTo>
                    <a:cubicBezTo>
                      <a:pt x="530" y="600"/>
                      <a:pt x="530" y="600"/>
                      <a:pt x="530" y="600"/>
                    </a:cubicBezTo>
                    <a:cubicBezTo>
                      <a:pt x="528" y="601"/>
                      <a:pt x="528" y="603"/>
                      <a:pt x="528" y="605"/>
                    </a:cubicBezTo>
                    <a:cubicBezTo>
                      <a:pt x="528" y="679"/>
                      <a:pt x="528" y="679"/>
                      <a:pt x="528" y="679"/>
                    </a:cubicBezTo>
                    <a:cubicBezTo>
                      <a:pt x="510" y="683"/>
                      <a:pt x="496" y="698"/>
                      <a:pt x="496" y="717"/>
                    </a:cubicBezTo>
                    <a:cubicBezTo>
                      <a:pt x="496" y="738"/>
                      <a:pt x="514" y="756"/>
                      <a:pt x="535" y="756"/>
                    </a:cubicBezTo>
                    <a:cubicBezTo>
                      <a:pt x="556" y="756"/>
                      <a:pt x="573" y="738"/>
                      <a:pt x="573" y="717"/>
                    </a:cubicBezTo>
                    <a:cubicBezTo>
                      <a:pt x="573" y="698"/>
                      <a:pt x="560" y="683"/>
                      <a:pt x="542" y="679"/>
                    </a:cubicBezTo>
                    <a:cubicBezTo>
                      <a:pt x="542" y="608"/>
                      <a:pt x="542" y="608"/>
                      <a:pt x="542" y="608"/>
                    </a:cubicBezTo>
                    <a:cubicBezTo>
                      <a:pt x="599" y="551"/>
                      <a:pt x="599" y="551"/>
                      <a:pt x="599" y="551"/>
                    </a:cubicBezTo>
                    <a:cubicBezTo>
                      <a:pt x="599" y="869"/>
                      <a:pt x="599" y="869"/>
                      <a:pt x="599" y="869"/>
                    </a:cubicBezTo>
                    <a:cubicBezTo>
                      <a:pt x="506" y="962"/>
                      <a:pt x="506" y="962"/>
                      <a:pt x="506" y="962"/>
                    </a:cubicBezTo>
                    <a:cubicBezTo>
                      <a:pt x="504" y="964"/>
                      <a:pt x="502" y="968"/>
                      <a:pt x="502" y="972"/>
                    </a:cubicBezTo>
                    <a:cubicBezTo>
                      <a:pt x="502" y="1260"/>
                      <a:pt x="502" y="1260"/>
                      <a:pt x="502" y="1260"/>
                    </a:cubicBezTo>
                    <a:cubicBezTo>
                      <a:pt x="462" y="1263"/>
                      <a:pt x="431" y="1296"/>
                      <a:pt x="431" y="1336"/>
                    </a:cubicBezTo>
                    <a:cubicBezTo>
                      <a:pt x="431" y="1379"/>
                      <a:pt x="466" y="1414"/>
                      <a:pt x="508" y="1414"/>
                    </a:cubicBezTo>
                    <a:cubicBezTo>
                      <a:pt x="551" y="1414"/>
                      <a:pt x="585" y="1379"/>
                      <a:pt x="585" y="1336"/>
                    </a:cubicBezTo>
                    <a:cubicBezTo>
                      <a:pt x="585" y="1302"/>
                      <a:pt x="562" y="1273"/>
                      <a:pt x="531" y="1263"/>
                    </a:cubicBezTo>
                    <a:cubicBezTo>
                      <a:pt x="531" y="1067"/>
                      <a:pt x="531" y="1067"/>
                      <a:pt x="531" y="1067"/>
                    </a:cubicBezTo>
                    <a:cubicBezTo>
                      <a:pt x="640" y="1176"/>
                      <a:pt x="640" y="1176"/>
                      <a:pt x="640" y="1176"/>
                    </a:cubicBezTo>
                    <a:cubicBezTo>
                      <a:pt x="640" y="1357"/>
                      <a:pt x="640" y="1357"/>
                      <a:pt x="640" y="1357"/>
                    </a:cubicBezTo>
                    <a:cubicBezTo>
                      <a:pt x="612" y="1365"/>
                      <a:pt x="591" y="1391"/>
                      <a:pt x="591" y="1421"/>
                    </a:cubicBezTo>
                    <a:cubicBezTo>
                      <a:pt x="591" y="1458"/>
                      <a:pt x="621" y="1488"/>
                      <a:pt x="657" y="1488"/>
                    </a:cubicBezTo>
                    <a:cubicBezTo>
                      <a:pt x="694" y="1488"/>
                      <a:pt x="724" y="1458"/>
                      <a:pt x="724" y="1421"/>
                    </a:cubicBezTo>
                    <a:cubicBezTo>
                      <a:pt x="724" y="1389"/>
                      <a:pt x="700" y="1361"/>
                      <a:pt x="669" y="1356"/>
                    </a:cubicBezTo>
                    <a:cubicBezTo>
                      <a:pt x="669" y="1170"/>
                      <a:pt x="669" y="1170"/>
                      <a:pt x="669" y="1170"/>
                    </a:cubicBezTo>
                    <a:cubicBezTo>
                      <a:pt x="669" y="1166"/>
                      <a:pt x="667" y="1162"/>
                      <a:pt x="664" y="1159"/>
                    </a:cubicBezTo>
                    <a:cubicBezTo>
                      <a:pt x="531" y="1026"/>
                      <a:pt x="531" y="1026"/>
                      <a:pt x="531" y="1026"/>
                    </a:cubicBezTo>
                    <a:cubicBezTo>
                      <a:pt x="531" y="978"/>
                      <a:pt x="531" y="978"/>
                      <a:pt x="531" y="978"/>
                    </a:cubicBezTo>
                    <a:cubicBezTo>
                      <a:pt x="623" y="886"/>
                      <a:pt x="623" y="886"/>
                      <a:pt x="623" y="886"/>
                    </a:cubicBezTo>
                    <a:cubicBezTo>
                      <a:pt x="626" y="883"/>
                      <a:pt x="628" y="879"/>
                      <a:pt x="628" y="875"/>
                    </a:cubicBezTo>
                    <a:cubicBezTo>
                      <a:pt x="628" y="844"/>
                      <a:pt x="628" y="844"/>
                      <a:pt x="628" y="844"/>
                    </a:cubicBezTo>
                    <a:cubicBezTo>
                      <a:pt x="675" y="891"/>
                      <a:pt x="675" y="891"/>
                      <a:pt x="675" y="891"/>
                    </a:cubicBezTo>
                    <a:cubicBezTo>
                      <a:pt x="674" y="893"/>
                      <a:pt x="673" y="895"/>
                      <a:pt x="673" y="897"/>
                    </a:cubicBezTo>
                    <a:cubicBezTo>
                      <a:pt x="673" y="1038"/>
                      <a:pt x="673" y="1038"/>
                      <a:pt x="673" y="1038"/>
                    </a:cubicBezTo>
                    <a:cubicBezTo>
                      <a:pt x="655" y="1041"/>
                      <a:pt x="642" y="1057"/>
                      <a:pt x="642" y="1076"/>
                    </a:cubicBezTo>
                    <a:cubicBezTo>
                      <a:pt x="642" y="1097"/>
                      <a:pt x="659" y="1114"/>
                      <a:pt x="680" y="1114"/>
                    </a:cubicBezTo>
                    <a:cubicBezTo>
                      <a:pt x="701" y="1114"/>
                      <a:pt x="719" y="1097"/>
                      <a:pt x="719" y="1076"/>
                    </a:cubicBezTo>
                    <a:cubicBezTo>
                      <a:pt x="719" y="1057"/>
                      <a:pt x="705" y="1041"/>
                      <a:pt x="687" y="1038"/>
                    </a:cubicBezTo>
                    <a:cubicBezTo>
                      <a:pt x="687" y="904"/>
                      <a:pt x="687" y="904"/>
                      <a:pt x="687" y="904"/>
                    </a:cubicBezTo>
                    <a:cubicBezTo>
                      <a:pt x="767" y="984"/>
                      <a:pt x="767" y="984"/>
                      <a:pt x="767" y="984"/>
                    </a:cubicBezTo>
                    <a:cubicBezTo>
                      <a:pt x="767" y="1229"/>
                      <a:pt x="767" y="1229"/>
                      <a:pt x="767" y="1229"/>
                    </a:cubicBezTo>
                    <a:cubicBezTo>
                      <a:pt x="744" y="1235"/>
                      <a:pt x="727" y="1257"/>
                      <a:pt x="727" y="1282"/>
                    </a:cubicBezTo>
                    <a:cubicBezTo>
                      <a:pt x="727" y="1313"/>
                      <a:pt x="752" y="1338"/>
                      <a:pt x="783" y="1338"/>
                    </a:cubicBezTo>
                    <a:cubicBezTo>
                      <a:pt x="814" y="1338"/>
                      <a:pt x="839" y="1313"/>
                      <a:pt x="839" y="1282"/>
                    </a:cubicBezTo>
                    <a:cubicBezTo>
                      <a:pt x="839" y="1256"/>
                      <a:pt x="821" y="1233"/>
                      <a:pt x="796" y="1228"/>
                    </a:cubicBezTo>
                    <a:cubicBezTo>
                      <a:pt x="796" y="1031"/>
                      <a:pt x="796" y="1031"/>
                      <a:pt x="796" y="1031"/>
                    </a:cubicBezTo>
                    <a:cubicBezTo>
                      <a:pt x="846" y="1081"/>
                      <a:pt x="846" y="1081"/>
                      <a:pt x="846" y="1081"/>
                    </a:cubicBezTo>
                    <a:cubicBezTo>
                      <a:pt x="846" y="1172"/>
                      <a:pt x="846" y="1172"/>
                      <a:pt x="846" y="1172"/>
                    </a:cubicBezTo>
                    <a:cubicBezTo>
                      <a:pt x="846" y="1174"/>
                      <a:pt x="847" y="1176"/>
                      <a:pt x="849" y="1177"/>
                    </a:cubicBezTo>
                    <a:cubicBezTo>
                      <a:pt x="900" y="1229"/>
                      <a:pt x="900" y="1229"/>
                      <a:pt x="900" y="1229"/>
                    </a:cubicBezTo>
                    <a:cubicBezTo>
                      <a:pt x="900" y="1365"/>
                      <a:pt x="900" y="1365"/>
                      <a:pt x="900" y="1365"/>
                    </a:cubicBezTo>
                    <a:cubicBezTo>
                      <a:pt x="859" y="1406"/>
                      <a:pt x="859" y="1406"/>
                      <a:pt x="859" y="1406"/>
                    </a:cubicBezTo>
                    <a:cubicBezTo>
                      <a:pt x="853" y="1403"/>
                      <a:pt x="847" y="1401"/>
                      <a:pt x="840" y="1401"/>
                    </a:cubicBezTo>
                    <a:cubicBezTo>
                      <a:pt x="818" y="1401"/>
                      <a:pt x="801" y="1418"/>
                      <a:pt x="801" y="1439"/>
                    </a:cubicBezTo>
                    <a:cubicBezTo>
                      <a:pt x="801" y="1461"/>
                      <a:pt x="818" y="1478"/>
                      <a:pt x="840" y="1478"/>
                    </a:cubicBezTo>
                    <a:cubicBezTo>
                      <a:pt x="861" y="1478"/>
                      <a:pt x="878" y="1461"/>
                      <a:pt x="878" y="1439"/>
                    </a:cubicBezTo>
                    <a:cubicBezTo>
                      <a:pt x="878" y="1430"/>
                      <a:pt x="875" y="1422"/>
                      <a:pt x="870" y="1416"/>
                    </a:cubicBezTo>
                    <a:cubicBezTo>
                      <a:pt x="912" y="1373"/>
                      <a:pt x="912" y="1373"/>
                      <a:pt x="912" y="1373"/>
                    </a:cubicBezTo>
                    <a:cubicBezTo>
                      <a:pt x="914" y="1372"/>
                      <a:pt x="914" y="1370"/>
                      <a:pt x="914" y="1368"/>
                    </a:cubicBezTo>
                    <a:cubicBezTo>
                      <a:pt x="914" y="1243"/>
                      <a:pt x="914" y="1243"/>
                      <a:pt x="914" y="1243"/>
                    </a:cubicBezTo>
                    <a:cubicBezTo>
                      <a:pt x="979" y="1307"/>
                      <a:pt x="979" y="1307"/>
                      <a:pt x="979" y="1307"/>
                    </a:cubicBezTo>
                    <a:cubicBezTo>
                      <a:pt x="979" y="1367"/>
                      <a:pt x="979" y="1367"/>
                      <a:pt x="979" y="1367"/>
                    </a:cubicBezTo>
                    <a:cubicBezTo>
                      <a:pt x="979" y="1369"/>
                      <a:pt x="980" y="1371"/>
                      <a:pt x="981" y="1372"/>
                    </a:cubicBezTo>
                    <a:cubicBezTo>
                      <a:pt x="985" y="1376"/>
                      <a:pt x="985" y="1376"/>
                      <a:pt x="985" y="1376"/>
                    </a:cubicBezTo>
                    <a:cubicBezTo>
                      <a:pt x="979" y="1382"/>
                      <a:pt x="976" y="1391"/>
                      <a:pt x="976" y="1400"/>
                    </a:cubicBezTo>
                    <a:cubicBezTo>
                      <a:pt x="976" y="1421"/>
                      <a:pt x="993" y="1439"/>
                      <a:pt x="1014" y="1439"/>
                    </a:cubicBezTo>
                    <a:cubicBezTo>
                      <a:pt x="1036" y="1439"/>
                      <a:pt x="1053" y="1421"/>
                      <a:pt x="1053" y="1400"/>
                    </a:cubicBezTo>
                    <a:cubicBezTo>
                      <a:pt x="1053" y="1379"/>
                      <a:pt x="1036" y="1362"/>
                      <a:pt x="1014" y="1362"/>
                    </a:cubicBezTo>
                    <a:cubicBezTo>
                      <a:pt x="1008" y="1362"/>
                      <a:pt x="1001" y="1363"/>
                      <a:pt x="996" y="1366"/>
                    </a:cubicBezTo>
                    <a:cubicBezTo>
                      <a:pt x="993" y="1364"/>
                      <a:pt x="993" y="1364"/>
                      <a:pt x="993" y="1364"/>
                    </a:cubicBezTo>
                    <a:cubicBezTo>
                      <a:pt x="993" y="1305"/>
                      <a:pt x="993" y="1305"/>
                      <a:pt x="993" y="1305"/>
                    </a:cubicBezTo>
                    <a:cubicBezTo>
                      <a:pt x="993" y="1303"/>
                      <a:pt x="993" y="1301"/>
                      <a:pt x="991" y="1299"/>
                    </a:cubicBezTo>
                    <a:cubicBezTo>
                      <a:pt x="861" y="1169"/>
                      <a:pt x="861" y="1169"/>
                      <a:pt x="861" y="1169"/>
                    </a:cubicBezTo>
                    <a:cubicBezTo>
                      <a:pt x="861" y="1078"/>
                      <a:pt x="861" y="1078"/>
                      <a:pt x="861" y="1078"/>
                    </a:cubicBezTo>
                    <a:cubicBezTo>
                      <a:pt x="861" y="1077"/>
                      <a:pt x="860" y="1075"/>
                      <a:pt x="859" y="1073"/>
                    </a:cubicBezTo>
                    <a:cubicBezTo>
                      <a:pt x="796" y="1011"/>
                      <a:pt x="796" y="1011"/>
                      <a:pt x="796" y="1011"/>
                    </a:cubicBezTo>
                    <a:cubicBezTo>
                      <a:pt x="796" y="978"/>
                      <a:pt x="796" y="978"/>
                      <a:pt x="796" y="978"/>
                    </a:cubicBezTo>
                    <a:cubicBezTo>
                      <a:pt x="796" y="974"/>
                      <a:pt x="794" y="971"/>
                      <a:pt x="792" y="968"/>
                    </a:cubicBezTo>
                    <a:cubicBezTo>
                      <a:pt x="628" y="803"/>
                      <a:pt x="628" y="803"/>
                      <a:pt x="628" y="803"/>
                    </a:cubicBezTo>
                    <a:cubicBezTo>
                      <a:pt x="628" y="337"/>
                      <a:pt x="628" y="337"/>
                      <a:pt x="628" y="337"/>
                    </a:cubicBezTo>
                    <a:cubicBezTo>
                      <a:pt x="708" y="417"/>
                      <a:pt x="708" y="417"/>
                      <a:pt x="708" y="417"/>
                    </a:cubicBezTo>
                    <a:cubicBezTo>
                      <a:pt x="708" y="649"/>
                      <a:pt x="708" y="649"/>
                      <a:pt x="708" y="649"/>
                    </a:cubicBezTo>
                    <a:cubicBezTo>
                      <a:pt x="708" y="651"/>
                      <a:pt x="708" y="653"/>
                      <a:pt x="709" y="655"/>
                    </a:cubicBezTo>
                    <a:cubicBezTo>
                      <a:pt x="692" y="669"/>
                      <a:pt x="680" y="691"/>
                      <a:pt x="680" y="715"/>
                    </a:cubicBezTo>
                    <a:cubicBezTo>
                      <a:pt x="680" y="757"/>
                      <a:pt x="715" y="792"/>
                      <a:pt x="757" y="792"/>
                    </a:cubicBezTo>
                    <a:cubicBezTo>
                      <a:pt x="800" y="792"/>
                      <a:pt x="835" y="757"/>
                      <a:pt x="835" y="715"/>
                    </a:cubicBezTo>
                    <a:cubicBezTo>
                      <a:pt x="835" y="672"/>
                      <a:pt x="800" y="638"/>
                      <a:pt x="757" y="638"/>
                    </a:cubicBezTo>
                    <a:cubicBezTo>
                      <a:pt x="750" y="638"/>
                      <a:pt x="743" y="639"/>
                      <a:pt x="736" y="641"/>
                    </a:cubicBezTo>
                    <a:cubicBezTo>
                      <a:pt x="736" y="488"/>
                      <a:pt x="736" y="488"/>
                      <a:pt x="736" y="488"/>
                    </a:cubicBezTo>
                    <a:cubicBezTo>
                      <a:pt x="889" y="640"/>
                      <a:pt x="889" y="640"/>
                      <a:pt x="889" y="640"/>
                    </a:cubicBezTo>
                    <a:cubicBezTo>
                      <a:pt x="889" y="796"/>
                      <a:pt x="889" y="796"/>
                      <a:pt x="889" y="796"/>
                    </a:cubicBezTo>
                    <a:cubicBezTo>
                      <a:pt x="855" y="800"/>
                      <a:pt x="829" y="828"/>
                      <a:pt x="829" y="862"/>
                    </a:cubicBezTo>
                    <a:cubicBezTo>
                      <a:pt x="829" y="897"/>
                      <a:pt x="856" y="925"/>
                      <a:pt x="889" y="928"/>
                    </a:cubicBezTo>
                    <a:cubicBezTo>
                      <a:pt x="889" y="969"/>
                      <a:pt x="889" y="969"/>
                      <a:pt x="889" y="969"/>
                    </a:cubicBezTo>
                    <a:cubicBezTo>
                      <a:pt x="889" y="971"/>
                      <a:pt x="890" y="973"/>
                      <a:pt x="891" y="974"/>
                    </a:cubicBezTo>
                    <a:cubicBezTo>
                      <a:pt x="1065" y="1148"/>
                      <a:pt x="1065" y="1148"/>
                      <a:pt x="1065" y="1148"/>
                    </a:cubicBezTo>
                    <a:cubicBezTo>
                      <a:pt x="1065" y="1179"/>
                      <a:pt x="1065" y="1179"/>
                      <a:pt x="1065" y="1179"/>
                    </a:cubicBezTo>
                    <a:cubicBezTo>
                      <a:pt x="1048" y="1183"/>
                      <a:pt x="1036" y="1198"/>
                      <a:pt x="1036" y="1216"/>
                    </a:cubicBezTo>
                    <a:cubicBezTo>
                      <a:pt x="1036" y="1237"/>
                      <a:pt x="1054" y="1254"/>
                      <a:pt x="1075" y="1254"/>
                    </a:cubicBezTo>
                    <a:cubicBezTo>
                      <a:pt x="1096" y="1254"/>
                      <a:pt x="1113" y="1237"/>
                      <a:pt x="1113" y="1216"/>
                    </a:cubicBezTo>
                    <a:cubicBezTo>
                      <a:pt x="1113" y="1196"/>
                      <a:pt x="1098" y="1180"/>
                      <a:pt x="1079" y="1177"/>
                    </a:cubicBezTo>
                    <a:cubicBezTo>
                      <a:pt x="1079" y="1145"/>
                      <a:pt x="1079" y="1145"/>
                      <a:pt x="1079" y="1145"/>
                    </a:cubicBezTo>
                    <a:cubicBezTo>
                      <a:pt x="1079" y="1143"/>
                      <a:pt x="1079" y="1141"/>
                      <a:pt x="1077" y="1140"/>
                    </a:cubicBezTo>
                    <a:cubicBezTo>
                      <a:pt x="903" y="966"/>
                      <a:pt x="903" y="966"/>
                      <a:pt x="903" y="966"/>
                    </a:cubicBezTo>
                    <a:cubicBezTo>
                      <a:pt x="903" y="928"/>
                      <a:pt x="903" y="928"/>
                      <a:pt x="903" y="928"/>
                    </a:cubicBezTo>
                    <a:cubicBezTo>
                      <a:pt x="925" y="926"/>
                      <a:pt x="944" y="913"/>
                      <a:pt x="954" y="895"/>
                    </a:cubicBezTo>
                    <a:cubicBezTo>
                      <a:pt x="1017" y="958"/>
                      <a:pt x="1017" y="958"/>
                      <a:pt x="1017" y="958"/>
                    </a:cubicBezTo>
                    <a:cubicBezTo>
                      <a:pt x="1019" y="960"/>
                      <a:pt x="1023" y="962"/>
                      <a:pt x="1027" y="962"/>
                    </a:cubicBezTo>
                    <a:cubicBezTo>
                      <a:pt x="1101" y="962"/>
                      <a:pt x="1101" y="962"/>
                      <a:pt x="1101" y="962"/>
                    </a:cubicBezTo>
                    <a:cubicBezTo>
                      <a:pt x="1178" y="1039"/>
                      <a:pt x="1178" y="1039"/>
                      <a:pt x="1178" y="1039"/>
                    </a:cubicBezTo>
                    <a:cubicBezTo>
                      <a:pt x="1178" y="1166"/>
                      <a:pt x="1178" y="1166"/>
                      <a:pt x="1178" y="1166"/>
                    </a:cubicBezTo>
                    <a:cubicBezTo>
                      <a:pt x="1178" y="1170"/>
                      <a:pt x="1180" y="1173"/>
                      <a:pt x="1183" y="1176"/>
                    </a:cubicBezTo>
                    <a:cubicBezTo>
                      <a:pt x="1251" y="1244"/>
                      <a:pt x="1251" y="1244"/>
                      <a:pt x="1251" y="1244"/>
                    </a:cubicBezTo>
                    <a:cubicBezTo>
                      <a:pt x="1243" y="1255"/>
                      <a:pt x="1239" y="1268"/>
                      <a:pt x="1239" y="1282"/>
                    </a:cubicBezTo>
                    <a:cubicBezTo>
                      <a:pt x="1239" y="1319"/>
                      <a:pt x="1269" y="1349"/>
                      <a:pt x="1305" y="1349"/>
                    </a:cubicBezTo>
                    <a:cubicBezTo>
                      <a:pt x="1342" y="1349"/>
                      <a:pt x="1372" y="1319"/>
                      <a:pt x="1372" y="1282"/>
                    </a:cubicBezTo>
                    <a:cubicBezTo>
                      <a:pt x="1372" y="1246"/>
                      <a:pt x="1342" y="1216"/>
                      <a:pt x="1305" y="1216"/>
                    </a:cubicBezTo>
                    <a:cubicBezTo>
                      <a:pt x="1293" y="1216"/>
                      <a:pt x="1282" y="1219"/>
                      <a:pt x="1272" y="1225"/>
                    </a:cubicBezTo>
                    <a:cubicBezTo>
                      <a:pt x="1207" y="1160"/>
                      <a:pt x="1207" y="1160"/>
                      <a:pt x="1207" y="1160"/>
                    </a:cubicBezTo>
                    <a:cubicBezTo>
                      <a:pt x="1207" y="1033"/>
                      <a:pt x="1207" y="1033"/>
                      <a:pt x="1207" y="1033"/>
                    </a:cubicBezTo>
                    <a:cubicBezTo>
                      <a:pt x="1207" y="1030"/>
                      <a:pt x="1206" y="1026"/>
                      <a:pt x="1203" y="1023"/>
                    </a:cubicBezTo>
                    <a:cubicBezTo>
                      <a:pt x="1117" y="937"/>
                      <a:pt x="1117" y="937"/>
                      <a:pt x="1117" y="937"/>
                    </a:cubicBezTo>
                    <a:cubicBezTo>
                      <a:pt x="1114" y="935"/>
                      <a:pt x="1110" y="933"/>
                      <a:pt x="1107" y="933"/>
                    </a:cubicBezTo>
                    <a:cubicBezTo>
                      <a:pt x="1033" y="933"/>
                      <a:pt x="1033" y="933"/>
                      <a:pt x="1033" y="933"/>
                    </a:cubicBezTo>
                    <a:cubicBezTo>
                      <a:pt x="963" y="863"/>
                      <a:pt x="963" y="863"/>
                      <a:pt x="963" y="863"/>
                    </a:cubicBezTo>
                    <a:cubicBezTo>
                      <a:pt x="963" y="863"/>
                      <a:pt x="963" y="863"/>
                      <a:pt x="963" y="862"/>
                    </a:cubicBezTo>
                    <a:cubicBezTo>
                      <a:pt x="963" y="833"/>
                      <a:pt x="944" y="808"/>
                      <a:pt x="918" y="799"/>
                    </a:cubicBezTo>
                    <a:cubicBezTo>
                      <a:pt x="918" y="634"/>
                      <a:pt x="918" y="634"/>
                      <a:pt x="918" y="634"/>
                    </a:cubicBezTo>
                    <a:cubicBezTo>
                      <a:pt x="918" y="630"/>
                      <a:pt x="916" y="627"/>
                      <a:pt x="913" y="624"/>
                    </a:cubicBezTo>
                    <a:cubicBezTo>
                      <a:pt x="736" y="447"/>
                      <a:pt x="736" y="447"/>
                      <a:pt x="736" y="447"/>
                    </a:cubicBezTo>
                    <a:cubicBezTo>
                      <a:pt x="736" y="411"/>
                      <a:pt x="736" y="411"/>
                      <a:pt x="736" y="411"/>
                    </a:cubicBezTo>
                    <a:cubicBezTo>
                      <a:pt x="736" y="407"/>
                      <a:pt x="735" y="404"/>
                      <a:pt x="732" y="401"/>
                    </a:cubicBezTo>
                    <a:cubicBezTo>
                      <a:pt x="628" y="296"/>
                      <a:pt x="628" y="296"/>
                      <a:pt x="628" y="296"/>
                    </a:cubicBezTo>
                    <a:cubicBezTo>
                      <a:pt x="627" y="88"/>
                      <a:pt x="627" y="88"/>
                      <a:pt x="627" y="88"/>
                    </a:cubicBezTo>
                    <a:cubicBezTo>
                      <a:pt x="636" y="88"/>
                      <a:pt x="636" y="88"/>
                      <a:pt x="636" y="88"/>
                    </a:cubicBezTo>
                    <a:cubicBezTo>
                      <a:pt x="636" y="0"/>
                      <a:pt x="636" y="0"/>
                      <a:pt x="636" y="0"/>
                    </a:cubicBezTo>
                    <a:cubicBezTo>
                      <a:pt x="621" y="0"/>
                      <a:pt x="606" y="0"/>
                      <a:pt x="591" y="0"/>
                    </a:cubicBezTo>
                    <a:lnTo>
                      <a:pt x="591" y="88"/>
                    </a:lnTo>
                    <a:close/>
                    <a:moveTo>
                      <a:pt x="105" y="1307"/>
                    </a:moveTo>
                    <a:cubicBezTo>
                      <a:pt x="105" y="1328"/>
                      <a:pt x="88" y="1345"/>
                      <a:pt x="67" y="1345"/>
                    </a:cubicBezTo>
                    <a:cubicBezTo>
                      <a:pt x="46" y="1345"/>
                      <a:pt x="29" y="1328"/>
                      <a:pt x="29" y="1307"/>
                    </a:cubicBezTo>
                    <a:cubicBezTo>
                      <a:pt x="29" y="1287"/>
                      <a:pt x="46" y="1270"/>
                      <a:pt x="67" y="1270"/>
                    </a:cubicBezTo>
                    <a:cubicBezTo>
                      <a:pt x="88" y="1270"/>
                      <a:pt x="105" y="1287"/>
                      <a:pt x="105" y="1307"/>
                    </a:cubicBezTo>
                    <a:close/>
                    <a:moveTo>
                      <a:pt x="176" y="1386"/>
                    </a:moveTo>
                    <a:cubicBezTo>
                      <a:pt x="163" y="1386"/>
                      <a:pt x="152" y="1375"/>
                      <a:pt x="152" y="1361"/>
                    </a:cubicBezTo>
                    <a:cubicBezTo>
                      <a:pt x="152" y="1348"/>
                      <a:pt x="163" y="1337"/>
                      <a:pt x="176" y="1337"/>
                    </a:cubicBezTo>
                    <a:cubicBezTo>
                      <a:pt x="189" y="1337"/>
                      <a:pt x="200" y="1348"/>
                      <a:pt x="200" y="1361"/>
                    </a:cubicBezTo>
                    <a:cubicBezTo>
                      <a:pt x="200" y="1375"/>
                      <a:pt x="189" y="1386"/>
                      <a:pt x="176" y="1386"/>
                    </a:cubicBezTo>
                    <a:close/>
                    <a:moveTo>
                      <a:pt x="333" y="1370"/>
                    </a:moveTo>
                    <a:cubicBezTo>
                      <a:pt x="346" y="1370"/>
                      <a:pt x="357" y="1381"/>
                      <a:pt x="357" y="1394"/>
                    </a:cubicBezTo>
                    <a:cubicBezTo>
                      <a:pt x="357" y="1408"/>
                      <a:pt x="346" y="1418"/>
                      <a:pt x="333" y="1418"/>
                    </a:cubicBezTo>
                    <a:cubicBezTo>
                      <a:pt x="320" y="1418"/>
                      <a:pt x="309" y="1408"/>
                      <a:pt x="309" y="1394"/>
                    </a:cubicBezTo>
                    <a:cubicBezTo>
                      <a:pt x="309" y="1381"/>
                      <a:pt x="320" y="1370"/>
                      <a:pt x="333" y="1370"/>
                    </a:cubicBezTo>
                    <a:close/>
                    <a:moveTo>
                      <a:pt x="418" y="1214"/>
                    </a:moveTo>
                    <a:cubicBezTo>
                      <a:pt x="418" y="1227"/>
                      <a:pt x="408" y="1238"/>
                      <a:pt x="394" y="1238"/>
                    </a:cubicBezTo>
                    <a:cubicBezTo>
                      <a:pt x="381" y="1238"/>
                      <a:pt x="370" y="1227"/>
                      <a:pt x="370" y="1214"/>
                    </a:cubicBezTo>
                    <a:cubicBezTo>
                      <a:pt x="370" y="1201"/>
                      <a:pt x="381" y="1190"/>
                      <a:pt x="394" y="1190"/>
                    </a:cubicBezTo>
                    <a:cubicBezTo>
                      <a:pt x="408" y="1190"/>
                      <a:pt x="418" y="1201"/>
                      <a:pt x="418" y="1214"/>
                    </a:cubicBezTo>
                    <a:close/>
                    <a:moveTo>
                      <a:pt x="311" y="730"/>
                    </a:moveTo>
                    <a:cubicBezTo>
                      <a:pt x="311" y="751"/>
                      <a:pt x="294" y="768"/>
                      <a:pt x="273" y="768"/>
                    </a:cubicBezTo>
                    <a:cubicBezTo>
                      <a:pt x="252" y="768"/>
                      <a:pt x="235" y="751"/>
                      <a:pt x="235" y="730"/>
                    </a:cubicBezTo>
                    <a:cubicBezTo>
                      <a:pt x="235" y="709"/>
                      <a:pt x="252" y="692"/>
                      <a:pt x="273" y="692"/>
                    </a:cubicBezTo>
                    <a:cubicBezTo>
                      <a:pt x="294" y="692"/>
                      <a:pt x="311" y="709"/>
                      <a:pt x="311" y="730"/>
                    </a:cubicBezTo>
                    <a:close/>
                    <a:moveTo>
                      <a:pt x="539" y="425"/>
                    </a:moveTo>
                    <a:cubicBezTo>
                      <a:pt x="539" y="446"/>
                      <a:pt x="522" y="463"/>
                      <a:pt x="501" y="463"/>
                    </a:cubicBezTo>
                    <a:cubicBezTo>
                      <a:pt x="480" y="463"/>
                      <a:pt x="463" y="446"/>
                      <a:pt x="463" y="425"/>
                    </a:cubicBezTo>
                    <a:cubicBezTo>
                      <a:pt x="463" y="404"/>
                      <a:pt x="480" y="387"/>
                      <a:pt x="501" y="387"/>
                    </a:cubicBezTo>
                    <a:cubicBezTo>
                      <a:pt x="522" y="387"/>
                      <a:pt x="539" y="404"/>
                      <a:pt x="539" y="425"/>
                    </a:cubicBezTo>
                    <a:close/>
                    <a:moveTo>
                      <a:pt x="503" y="784"/>
                    </a:moveTo>
                    <a:cubicBezTo>
                      <a:pt x="503" y="797"/>
                      <a:pt x="492" y="808"/>
                      <a:pt x="479" y="808"/>
                    </a:cubicBezTo>
                    <a:cubicBezTo>
                      <a:pt x="465" y="808"/>
                      <a:pt x="454" y="797"/>
                      <a:pt x="454" y="784"/>
                    </a:cubicBezTo>
                    <a:cubicBezTo>
                      <a:pt x="454" y="770"/>
                      <a:pt x="465" y="760"/>
                      <a:pt x="479" y="760"/>
                    </a:cubicBezTo>
                    <a:cubicBezTo>
                      <a:pt x="492" y="760"/>
                      <a:pt x="503" y="770"/>
                      <a:pt x="503" y="784"/>
                    </a:cubicBezTo>
                    <a:close/>
                    <a:moveTo>
                      <a:pt x="559" y="717"/>
                    </a:moveTo>
                    <a:cubicBezTo>
                      <a:pt x="559" y="730"/>
                      <a:pt x="548" y="741"/>
                      <a:pt x="535" y="741"/>
                    </a:cubicBezTo>
                    <a:cubicBezTo>
                      <a:pt x="522" y="741"/>
                      <a:pt x="511" y="730"/>
                      <a:pt x="511" y="717"/>
                    </a:cubicBezTo>
                    <a:cubicBezTo>
                      <a:pt x="511" y="704"/>
                      <a:pt x="522" y="693"/>
                      <a:pt x="535" y="693"/>
                    </a:cubicBezTo>
                    <a:cubicBezTo>
                      <a:pt x="548" y="693"/>
                      <a:pt x="559" y="704"/>
                      <a:pt x="559" y="717"/>
                    </a:cubicBezTo>
                    <a:close/>
                    <a:moveTo>
                      <a:pt x="556" y="1336"/>
                    </a:moveTo>
                    <a:cubicBezTo>
                      <a:pt x="556" y="1363"/>
                      <a:pt x="535" y="1385"/>
                      <a:pt x="508" y="1385"/>
                    </a:cubicBezTo>
                    <a:cubicBezTo>
                      <a:pt x="481" y="1385"/>
                      <a:pt x="460" y="1363"/>
                      <a:pt x="460" y="1336"/>
                    </a:cubicBezTo>
                    <a:cubicBezTo>
                      <a:pt x="460" y="1310"/>
                      <a:pt x="481" y="1288"/>
                      <a:pt x="508" y="1288"/>
                    </a:cubicBezTo>
                    <a:cubicBezTo>
                      <a:pt x="535" y="1288"/>
                      <a:pt x="556" y="1310"/>
                      <a:pt x="556" y="1336"/>
                    </a:cubicBezTo>
                    <a:close/>
                    <a:moveTo>
                      <a:pt x="695" y="1421"/>
                    </a:moveTo>
                    <a:cubicBezTo>
                      <a:pt x="695" y="1442"/>
                      <a:pt x="678" y="1459"/>
                      <a:pt x="657" y="1459"/>
                    </a:cubicBezTo>
                    <a:cubicBezTo>
                      <a:pt x="636" y="1459"/>
                      <a:pt x="619" y="1442"/>
                      <a:pt x="619" y="1421"/>
                    </a:cubicBezTo>
                    <a:cubicBezTo>
                      <a:pt x="619" y="1401"/>
                      <a:pt x="636" y="1384"/>
                      <a:pt x="657" y="1384"/>
                    </a:cubicBezTo>
                    <a:cubicBezTo>
                      <a:pt x="678" y="1384"/>
                      <a:pt x="695" y="1401"/>
                      <a:pt x="695" y="1421"/>
                    </a:cubicBezTo>
                    <a:close/>
                    <a:moveTo>
                      <a:pt x="840" y="1464"/>
                    </a:moveTo>
                    <a:cubicBezTo>
                      <a:pt x="826" y="1464"/>
                      <a:pt x="816" y="1453"/>
                      <a:pt x="816" y="1439"/>
                    </a:cubicBezTo>
                    <a:cubicBezTo>
                      <a:pt x="816" y="1426"/>
                      <a:pt x="826" y="1415"/>
                      <a:pt x="840" y="1415"/>
                    </a:cubicBezTo>
                    <a:cubicBezTo>
                      <a:pt x="853" y="1415"/>
                      <a:pt x="864" y="1426"/>
                      <a:pt x="864" y="1439"/>
                    </a:cubicBezTo>
                    <a:cubicBezTo>
                      <a:pt x="864" y="1453"/>
                      <a:pt x="853" y="1464"/>
                      <a:pt x="840" y="1464"/>
                    </a:cubicBezTo>
                    <a:close/>
                    <a:moveTo>
                      <a:pt x="1014" y="1376"/>
                    </a:moveTo>
                    <a:cubicBezTo>
                      <a:pt x="1028" y="1376"/>
                      <a:pt x="1039" y="1387"/>
                      <a:pt x="1039" y="1400"/>
                    </a:cubicBezTo>
                    <a:cubicBezTo>
                      <a:pt x="1039" y="1413"/>
                      <a:pt x="1028" y="1424"/>
                      <a:pt x="1014" y="1424"/>
                    </a:cubicBezTo>
                    <a:cubicBezTo>
                      <a:pt x="1001" y="1424"/>
                      <a:pt x="990" y="1413"/>
                      <a:pt x="990" y="1400"/>
                    </a:cubicBezTo>
                    <a:cubicBezTo>
                      <a:pt x="990" y="1387"/>
                      <a:pt x="1001" y="1376"/>
                      <a:pt x="1014" y="1376"/>
                    </a:cubicBezTo>
                    <a:close/>
                    <a:moveTo>
                      <a:pt x="811" y="1282"/>
                    </a:moveTo>
                    <a:cubicBezTo>
                      <a:pt x="811" y="1297"/>
                      <a:pt x="798" y="1310"/>
                      <a:pt x="783" y="1310"/>
                    </a:cubicBezTo>
                    <a:cubicBezTo>
                      <a:pt x="768" y="1310"/>
                      <a:pt x="756" y="1297"/>
                      <a:pt x="756" y="1282"/>
                    </a:cubicBezTo>
                    <a:cubicBezTo>
                      <a:pt x="756" y="1267"/>
                      <a:pt x="768" y="1255"/>
                      <a:pt x="783" y="1255"/>
                    </a:cubicBezTo>
                    <a:cubicBezTo>
                      <a:pt x="798" y="1255"/>
                      <a:pt x="811" y="1267"/>
                      <a:pt x="811" y="1282"/>
                    </a:cubicBezTo>
                    <a:close/>
                    <a:moveTo>
                      <a:pt x="704" y="1076"/>
                    </a:moveTo>
                    <a:cubicBezTo>
                      <a:pt x="704" y="1089"/>
                      <a:pt x="693" y="1100"/>
                      <a:pt x="680" y="1100"/>
                    </a:cubicBezTo>
                    <a:cubicBezTo>
                      <a:pt x="667" y="1100"/>
                      <a:pt x="656" y="1089"/>
                      <a:pt x="656" y="1076"/>
                    </a:cubicBezTo>
                    <a:cubicBezTo>
                      <a:pt x="656" y="1063"/>
                      <a:pt x="667" y="1052"/>
                      <a:pt x="680" y="1052"/>
                    </a:cubicBezTo>
                    <a:cubicBezTo>
                      <a:pt x="693" y="1052"/>
                      <a:pt x="704" y="1063"/>
                      <a:pt x="704" y="1076"/>
                    </a:cubicBezTo>
                    <a:close/>
                    <a:moveTo>
                      <a:pt x="1099" y="1216"/>
                    </a:moveTo>
                    <a:cubicBezTo>
                      <a:pt x="1099" y="1229"/>
                      <a:pt x="1088" y="1240"/>
                      <a:pt x="1075" y="1240"/>
                    </a:cubicBezTo>
                    <a:cubicBezTo>
                      <a:pt x="1062" y="1240"/>
                      <a:pt x="1051" y="1229"/>
                      <a:pt x="1051" y="1216"/>
                    </a:cubicBezTo>
                    <a:cubicBezTo>
                      <a:pt x="1051" y="1202"/>
                      <a:pt x="1062" y="1192"/>
                      <a:pt x="1075" y="1192"/>
                    </a:cubicBezTo>
                    <a:cubicBezTo>
                      <a:pt x="1088" y="1192"/>
                      <a:pt x="1099" y="1202"/>
                      <a:pt x="1099" y="1216"/>
                    </a:cubicBezTo>
                    <a:close/>
                    <a:moveTo>
                      <a:pt x="1305" y="1244"/>
                    </a:moveTo>
                    <a:cubicBezTo>
                      <a:pt x="1326" y="1244"/>
                      <a:pt x="1343" y="1261"/>
                      <a:pt x="1343" y="1282"/>
                    </a:cubicBezTo>
                    <a:cubicBezTo>
                      <a:pt x="1343" y="1303"/>
                      <a:pt x="1326" y="1320"/>
                      <a:pt x="1305" y="1320"/>
                    </a:cubicBezTo>
                    <a:cubicBezTo>
                      <a:pt x="1284" y="1320"/>
                      <a:pt x="1267" y="1303"/>
                      <a:pt x="1267" y="1282"/>
                    </a:cubicBezTo>
                    <a:cubicBezTo>
                      <a:pt x="1267" y="1261"/>
                      <a:pt x="1284" y="1244"/>
                      <a:pt x="1305" y="1244"/>
                    </a:cubicBezTo>
                    <a:close/>
                    <a:moveTo>
                      <a:pt x="934" y="862"/>
                    </a:moveTo>
                    <a:cubicBezTo>
                      <a:pt x="934" y="883"/>
                      <a:pt x="917" y="900"/>
                      <a:pt x="896" y="900"/>
                    </a:cubicBezTo>
                    <a:cubicBezTo>
                      <a:pt x="875" y="900"/>
                      <a:pt x="858" y="883"/>
                      <a:pt x="858" y="862"/>
                    </a:cubicBezTo>
                    <a:cubicBezTo>
                      <a:pt x="858" y="841"/>
                      <a:pt x="875" y="824"/>
                      <a:pt x="896" y="824"/>
                    </a:cubicBezTo>
                    <a:cubicBezTo>
                      <a:pt x="917" y="824"/>
                      <a:pt x="934" y="841"/>
                      <a:pt x="934" y="862"/>
                    </a:cubicBezTo>
                    <a:close/>
                    <a:moveTo>
                      <a:pt x="757" y="666"/>
                    </a:moveTo>
                    <a:cubicBezTo>
                      <a:pt x="784" y="666"/>
                      <a:pt x="806" y="688"/>
                      <a:pt x="806" y="715"/>
                    </a:cubicBezTo>
                    <a:cubicBezTo>
                      <a:pt x="806" y="741"/>
                      <a:pt x="784" y="763"/>
                      <a:pt x="757" y="763"/>
                    </a:cubicBezTo>
                    <a:cubicBezTo>
                      <a:pt x="731" y="763"/>
                      <a:pt x="709" y="741"/>
                      <a:pt x="709" y="715"/>
                    </a:cubicBezTo>
                    <a:cubicBezTo>
                      <a:pt x="709" y="688"/>
                      <a:pt x="731" y="666"/>
                      <a:pt x="757" y="6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3353" y="2610"/>
                <a:ext cx="364" cy="744"/>
              </a:xfrm>
              <a:custGeom>
                <a:avLst/>
                <a:gdLst>
                  <a:gd name="T0" fmla="*/ 389 w 434"/>
                  <a:gd name="T1" fmla="*/ 88 h 887"/>
                  <a:gd name="T2" fmla="*/ 397 w 434"/>
                  <a:gd name="T3" fmla="*/ 88 h 887"/>
                  <a:gd name="T4" fmla="*/ 397 w 434"/>
                  <a:gd name="T5" fmla="*/ 131 h 887"/>
                  <a:gd name="T6" fmla="*/ 244 w 434"/>
                  <a:gd name="T7" fmla="*/ 284 h 887"/>
                  <a:gd name="T8" fmla="*/ 240 w 434"/>
                  <a:gd name="T9" fmla="*/ 292 h 887"/>
                  <a:gd name="T10" fmla="*/ 240 w 434"/>
                  <a:gd name="T11" fmla="*/ 398 h 887"/>
                  <a:gd name="T12" fmla="*/ 112 w 434"/>
                  <a:gd name="T13" fmla="*/ 526 h 887"/>
                  <a:gd name="T14" fmla="*/ 94 w 434"/>
                  <a:gd name="T15" fmla="*/ 522 h 887"/>
                  <a:gd name="T16" fmla="*/ 55 w 434"/>
                  <a:gd name="T17" fmla="*/ 560 h 887"/>
                  <a:gd name="T18" fmla="*/ 64 w 434"/>
                  <a:gd name="T19" fmla="*/ 585 h 887"/>
                  <a:gd name="T20" fmla="*/ 2 w 434"/>
                  <a:gd name="T21" fmla="*/ 647 h 887"/>
                  <a:gd name="T22" fmla="*/ 0 w 434"/>
                  <a:gd name="T23" fmla="*/ 652 h 887"/>
                  <a:gd name="T24" fmla="*/ 0 w 434"/>
                  <a:gd name="T25" fmla="*/ 785 h 887"/>
                  <a:gd name="T26" fmla="*/ 2 w 434"/>
                  <a:gd name="T27" fmla="*/ 790 h 887"/>
                  <a:gd name="T28" fmla="*/ 38 w 434"/>
                  <a:gd name="T29" fmla="*/ 826 h 887"/>
                  <a:gd name="T30" fmla="*/ 32 w 434"/>
                  <a:gd name="T31" fmla="*/ 848 h 887"/>
                  <a:gd name="T32" fmla="*/ 70 w 434"/>
                  <a:gd name="T33" fmla="*/ 887 h 887"/>
                  <a:gd name="T34" fmla="*/ 109 w 434"/>
                  <a:gd name="T35" fmla="*/ 848 h 887"/>
                  <a:gd name="T36" fmla="*/ 70 w 434"/>
                  <a:gd name="T37" fmla="*/ 810 h 887"/>
                  <a:gd name="T38" fmla="*/ 49 w 434"/>
                  <a:gd name="T39" fmla="*/ 816 h 887"/>
                  <a:gd name="T40" fmla="*/ 14 w 434"/>
                  <a:gd name="T41" fmla="*/ 782 h 887"/>
                  <a:gd name="T42" fmla="*/ 14 w 434"/>
                  <a:gd name="T43" fmla="*/ 655 h 887"/>
                  <a:gd name="T44" fmla="*/ 75 w 434"/>
                  <a:gd name="T45" fmla="*/ 594 h 887"/>
                  <a:gd name="T46" fmla="*/ 94 w 434"/>
                  <a:gd name="T47" fmla="*/ 599 h 887"/>
                  <a:gd name="T48" fmla="*/ 132 w 434"/>
                  <a:gd name="T49" fmla="*/ 560 h 887"/>
                  <a:gd name="T50" fmla="*/ 128 w 434"/>
                  <a:gd name="T51" fmla="*/ 542 h 887"/>
                  <a:gd name="T52" fmla="*/ 259 w 434"/>
                  <a:gd name="T53" fmla="*/ 410 h 887"/>
                  <a:gd name="T54" fmla="*/ 262 w 434"/>
                  <a:gd name="T55" fmla="*/ 403 h 887"/>
                  <a:gd name="T56" fmla="*/ 262 w 434"/>
                  <a:gd name="T57" fmla="*/ 296 h 887"/>
                  <a:gd name="T58" fmla="*/ 415 w 434"/>
                  <a:gd name="T59" fmla="*/ 143 h 887"/>
                  <a:gd name="T60" fmla="*/ 418 w 434"/>
                  <a:gd name="T61" fmla="*/ 136 h 887"/>
                  <a:gd name="T62" fmla="*/ 418 w 434"/>
                  <a:gd name="T63" fmla="*/ 88 h 887"/>
                  <a:gd name="T64" fmla="*/ 434 w 434"/>
                  <a:gd name="T65" fmla="*/ 88 h 887"/>
                  <a:gd name="T66" fmla="*/ 434 w 434"/>
                  <a:gd name="T67" fmla="*/ 0 h 887"/>
                  <a:gd name="T68" fmla="*/ 389 w 434"/>
                  <a:gd name="T69" fmla="*/ 0 h 887"/>
                  <a:gd name="T70" fmla="*/ 389 w 434"/>
                  <a:gd name="T71" fmla="*/ 88 h 887"/>
                  <a:gd name="T72" fmla="*/ 70 w 434"/>
                  <a:gd name="T73" fmla="*/ 824 h 887"/>
                  <a:gd name="T74" fmla="*/ 94 w 434"/>
                  <a:gd name="T75" fmla="*/ 848 h 887"/>
                  <a:gd name="T76" fmla="*/ 70 w 434"/>
                  <a:gd name="T77" fmla="*/ 872 h 887"/>
                  <a:gd name="T78" fmla="*/ 46 w 434"/>
                  <a:gd name="T79" fmla="*/ 848 h 887"/>
                  <a:gd name="T80" fmla="*/ 70 w 434"/>
                  <a:gd name="T81" fmla="*/ 824 h 887"/>
                  <a:gd name="T82" fmla="*/ 94 w 434"/>
                  <a:gd name="T83" fmla="*/ 584 h 887"/>
                  <a:gd name="T84" fmla="*/ 70 w 434"/>
                  <a:gd name="T85" fmla="*/ 560 h 887"/>
                  <a:gd name="T86" fmla="*/ 94 w 434"/>
                  <a:gd name="T87" fmla="*/ 536 h 887"/>
                  <a:gd name="T88" fmla="*/ 118 w 434"/>
                  <a:gd name="T89" fmla="*/ 560 h 887"/>
                  <a:gd name="T90" fmla="*/ 94 w 434"/>
                  <a:gd name="T91" fmla="*/ 584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34" h="887">
                    <a:moveTo>
                      <a:pt x="389" y="88"/>
                    </a:moveTo>
                    <a:cubicBezTo>
                      <a:pt x="397" y="88"/>
                      <a:pt x="397" y="88"/>
                      <a:pt x="397" y="88"/>
                    </a:cubicBezTo>
                    <a:cubicBezTo>
                      <a:pt x="397" y="131"/>
                      <a:pt x="397" y="131"/>
                      <a:pt x="397" y="131"/>
                    </a:cubicBezTo>
                    <a:cubicBezTo>
                      <a:pt x="244" y="284"/>
                      <a:pt x="244" y="284"/>
                      <a:pt x="244" y="284"/>
                    </a:cubicBezTo>
                    <a:cubicBezTo>
                      <a:pt x="242" y="286"/>
                      <a:pt x="240" y="289"/>
                      <a:pt x="240" y="292"/>
                    </a:cubicBezTo>
                    <a:cubicBezTo>
                      <a:pt x="240" y="398"/>
                      <a:pt x="240" y="398"/>
                      <a:pt x="240" y="398"/>
                    </a:cubicBezTo>
                    <a:cubicBezTo>
                      <a:pt x="112" y="526"/>
                      <a:pt x="112" y="526"/>
                      <a:pt x="112" y="526"/>
                    </a:cubicBezTo>
                    <a:cubicBezTo>
                      <a:pt x="107" y="523"/>
                      <a:pt x="101" y="522"/>
                      <a:pt x="94" y="522"/>
                    </a:cubicBezTo>
                    <a:cubicBezTo>
                      <a:pt x="73" y="522"/>
                      <a:pt x="55" y="539"/>
                      <a:pt x="55" y="560"/>
                    </a:cubicBezTo>
                    <a:cubicBezTo>
                      <a:pt x="55" y="569"/>
                      <a:pt x="59" y="578"/>
                      <a:pt x="64" y="585"/>
                    </a:cubicBezTo>
                    <a:cubicBezTo>
                      <a:pt x="2" y="647"/>
                      <a:pt x="2" y="647"/>
                      <a:pt x="2" y="647"/>
                    </a:cubicBezTo>
                    <a:cubicBezTo>
                      <a:pt x="1" y="648"/>
                      <a:pt x="0" y="650"/>
                      <a:pt x="0" y="652"/>
                    </a:cubicBezTo>
                    <a:cubicBezTo>
                      <a:pt x="0" y="785"/>
                      <a:pt x="0" y="785"/>
                      <a:pt x="0" y="785"/>
                    </a:cubicBezTo>
                    <a:cubicBezTo>
                      <a:pt x="0" y="787"/>
                      <a:pt x="1" y="789"/>
                      <a:pt x="2" y="790"/>
                    </a:cubicBezTo>
                    <a:cubicBezTo>
                      <a:pt x="38" y="826"/>
                      <a:pt x="38" y="826"/>
                      <a:pt x="38" y="826"/>
                    </a:cubicBezTo>
                    <a:cubicBezTo>
                      <a:pt x="34" y="833"/>
                      <a:pt x="32" y="840"/>
                      <a:pt x="32" y="848"/>
                    </a:cubicBezTo>
                    <a:cubicBezTo>
                      <a:pt x="32" y="869"/>
                      <a:pt x="49" y="887"/>
                      <a:pt x="70" y="887"/>
                    </a:cubicBezTo>
                    <a:cubicBezTo>
                      <a:pt x="92" y="887"/>
                      <a:pt x="109" y="869"/>
                      <a:pt x="109" y="848"/>
                    </a:cubicBezTo>
                    <a:cubicBezTo>
                      <a:pt x="109" y="827"/>
                      <a:pt x="92" y="810"/>
                      <a:pt x="70" y="810"/>
                    </a:cubicBezTo>
                    <a:cubicBezTo>
                      <a:pt x="62" y="810"/>
                      <a:pt x="55" y="812"/>
                      <a:pt x="49" y="816"/>
                    </a:cubicBezTo>
                    <a:cubicBezTo>
                      <a:pt x="14" y="782"/>
                      <a:pt x="14" y="782"/>
                      <a:pt x="14" y="782"/>
                    </a:cubicBezTo>
                    <a:cubicBezTo>
                      <a:pt x="14" y="655"/>
                      <a:pt x="14" y="655"/>
                      <a:pt x="14" y="655"/>
                    </a:cubicBezTo>
                    <a:cubicBezTo>
                      <a:pt x="75" y="594"/>
                      <a:pt x="75" y="594"/>
                      <a:pt x="75" y="594"/>
                    </a:cubicBezTo>
                    <a:cubicBezTo>
                      <a:pt x="81" y="597"/>
                      <a:pt x="87" y="599"/>
                      <a:pt x="94" y="599"/>
                    </a:cubicBezTo>
                    <a:cubicBezTo>
                      <a:pt x="115" y="599"/>
                      <a:pt x="132" y="581"/>
                      <a:pt x="132" y="560"/>
                    </a:cubicBezTo>
                    <a:cubicBezTo>
                      <a:pt x="132" y="553"/>
                      <a:pt x="131" y="547"/>
                      <a:pt x="128" y="542"/>
                    </a:cubicBezTo>
                    <a:cubicBezTo>
                      <a:pt x="259" y="410"/>
                      <a:pt x="259" y="410"/>
                      <a:pt x="259" y="410"/>
                    </a:cubicBezTo>
                    <a:cubicBezTo>
                      <a:pt x="261" y="408"/>
                      <a:pt x="262" y="406"/>
                      <a:pt x="262" y="403"/>
                    </a:cubicBezTo>
                    <a:cubicBezTo>
                      <a:pt x="262" y="296"/>
                      <a:pt x="262" y="296"/>
                      <a:pt x="262" y="296"/>
                    </a:cubicBezTo>
                    <a:cubicBezTo>
                      <a:pt x="415" y="143"/>
                      <a:pt x="415" y="143"/>
                      <a:pt x="415" y="143"/>
                    </a:cubicBezTo>
                    <a:cubicBezTo>
                      <a:pt x="417" y="141"/>
                      <a:pt x="418" y="139"/>
                      <a:pt x="418" y="136"/>
                    </a:cubicBezTo>
                    <a:cubicBezTo>
                      <a:pt x="418" y="88"/>
                      <a:pt x="418" y="88"/>
                      <a:pt x="418" y="88"/>
                    </a:cubicBezTo>
                    <a:cubicBezTo>
                      <a:pt x="434" y="88"/>
                      <a:pt x="434" y="88"/>
                      <a:pt x="434" y="88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19" y="0"/>
                      <a:pt x="404" y="0"/>
                      <a:pt x="389" y="0"/>
                    </a:cubicBezTo>
                    <a:lnTo>
                      <a:pt x="389" y="88"/>
                    </a:lnTo>
                    <a:close/>
                    <a:moveTo>
                      <a:pt x="70" y="824"/>
                    </a:moveTo>
                    <a:cubicBezTo>
                      <a:pt x="84" y="824"/>
                      <a:pt x="94" y="835"/>
                      <a:pt x="94" y="848"/>
                    </a:cubicBezTo>
                    <a:cubicBezTo>
                      <a:pt x="94" y="861"/>
                      <a:pt x="84" y="872"/>
                      <a:pt x="70" y="872"/>
                    </a:cubicBezTo>
                    <a:cubicBezTo>
                      <a:pt x="57" y="872"/>
                      <a:pt x="46" y="861"/>
                      <a:pt x="46" y="848"/>
                    </a:cubicBezTo>
                    <a:cubicBezTo>
                      <a:pt x="46" y="835"/>
                      <a:pt x="57" y="824"/>
                      <a:pt x="70" y="824"/>
                    </a:cubicBezTo>
                    <a:close/>
                    <a:moveTo>
                      <a:pt x="94" y="584"/>
                    </a:moveTo>
                    <a:cubicBezTo>
                      <a:pt x="81" y="584"/>
                      <a:pt x="70" y="573"/>
                      <a:pt x="70" y="560"/>
                    </a:cubicBezTo>
                    <a:cubicBezTo>
                      <a:pt x="70" y="547"/>
                      <a:pt x="81" y="536"/>
                      <a:pt x="94" y="536"/>
                    </a:cubicBezTo>
                    <a:cubicBezTo>
                      <a:pt x="107" y="536"/>
                      <a:pt x="118" y="547"/>
                      <a:pt x="118" y="560"/>
                    </a:cubicBezTo>
                    <a:cubicBezTo>
                      <a:pt x="118" y="573"/>
                      <a:pt x="107" y="584"/>
                      <a:pt x="94" y="5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11"/>
              <p:cNvSpPr>
                <a:spLocks noEditPoints="1"/>
              </p:cNvSpPr>
              <p:nvPr/>
            </p:nvSpPr>
            <p:spPr bwMode="auto">
              <a:xfrm>
                <a:off x="3964" y="1713"/>
                <a:ext cx="1250" cy="1161"/>
              </a:xfrm>
              <a:custGeom>
                <a:avLst/>
                <a:gdLst>
                  <a:gd name="T0" fmla="*/ 1063 w 1491"/>
                  <a:gd name="T1" fmla="*/ 837 h 1384"/>
                  <a:gd name="T2" fmla="*/ 862 w 1491"/>
                  <a:gd name="T3" fmla="*/ 697 h 1384"/>
                  <a:gd name="T4" fmla="*/ 1046 w 1491"/>
                  <a:gd name="T5" fmla="*/ 653 h 1384"/>
                  <a:gd name="T6" fmla="*/ 1253 w 1491"/>
                  <a:gd name="T7" fmla="*/ 645 h 1384"/>
                  <a:gd name="T8" fmla="*/ 1152 w 1491"/>
                  <a:gd name="T9" fmla="*/ 472 h 1384"/>
                  <a:gd name="T10" fmla="*/ 1449 w 1491"/>
                  <a:gd name="T11" fmla="*/ 532 h 1384"/>
                  <a:gd name="T12" fmla="*/ 1167 w 1491"/>
                  <a:gd name="T13" fmla="*/ 458 h 1384"/>
                  <a:gd name="T14" fmla="*/ 1391 w 1491"/>
                  <a:gd name="T15" fmla="*/ 353 h 1384"/>
                  <a:gd name="T16" fmla="*/ 1272 w 1491"/>
                  <a:gd name="T17" fmla="*/ 426 h 1384"/>
                  <a:gd name="T18" fmla="*/ 938 w 1491"/>
                  <a:gd name="T19" fmla="*/ 580 h 1384"/>
                  <a:gd name="T20" fmla="*/ 625 w 1491"/>
                  <a:gd name="T21" fmla="*/ 663 h 1384"/>
                  <a:gd name="T22" fmla="*/ 611 w 1491"/>
                  <a:gd name="T23" fmla="*/ 636 h 1384"/>
                  <a:gd name="T24" fmla="*/ 899 w 1491"/>
                  <a:gd name="T25" fmla="*/ 483 h 1384"/>
                  <a:gd name="T26" fmla="*/ 1179 w 1491"/>
                  <a:gd name="T27" fmla="*/ 338 h 1384"/>
                  <a:gd name="T28" fmla="*/ 1111 w 1491"/>
                  <a:gd name="T29" fmla="*/ 295 h 1384"/>
                  <a:gd name="T30" fmla="*/ 1253 w 1491"/>
                  <a:gd name="T31" fmla="*/ 133 h 1384"/>
                  <a:gd name="T32" fmla="*/ 867 w 1491"/>
                  <a:gd name="T33" fmla="*/ 419 h 1384"/>
                  <a:gd name="T34" fmla="*/ 418 w 1491"/>
                  <a:gd name="T35" fmla="*/ 636 h 1384"/>
                  <a:gd name="T36" fmla="*/ 81 w 1491"/>
                  <a:gd name="T37" fmla="*/ 734 h 1384"/>
                  <a:gd name="T38" fmla="*/ 115 w 1491"/>
                  <a:gd name="T39" fmla="*/ 775 h 1384"/>
                  <a:gd name="T40" fmla="*/ 429 w 1491"/>
                  <a:gd name="T41" fmla="*/ 928 h 1384"/>
                  <a:gd name="T42" fmla="*/ 765 w 1491"/>
                  <a:gd name="T43" fmla="*/ 1113 h 1384"/>
                  <a:gd name="T44" fmla="*/ 1218 w 1491"/>
                  <a:gd name="T45" fmla="*/ 1317 h 1384"/>
                  <a:gd name="T46" fmla="*/ 1244 w 1491"/>
                  <a:gd name="T47" fmla="*/ 1259 h 1384"/>
                  <a:gd name="T48" fmla="*/ 994 w 1491"/>
                  <a:gd name="T49" fmla="*/ 1045 h 1384"/>
                  <a:gd name="T50" fmla="*/ 1293 w 1491"/>
                  <a:gd name="T51" fmla="*/ 1196 h 1384"/>
                  <a:gd name="T52" fmla="*/ 1307 w 1491"/>
                  <a:gd name="T53" fmla="*/ 1161 h 1384"/>
                  <a:gd name="T54" fmla="*/ 986 w 1491"/>
                  <a:gd name="T55" fmla="*/ 1033 h 1384"/>
                  <a:gd name="T56" fmla="*/ 1208 w 1491"/>
                  <a:gd name="T57" fmla="*/ 1114 h 1384"/>
                  <a:gd name="T58" fmla="*/ 1347 w 1491"/>
                  <a:gd name="T59" fmla="*/ 1073 h 1384"/>
                  <a:gd name="T60" fmla="*/ 1336 w 1491"/>
                  <a:gd name="T61" fmla="*/ 1064 h 1384"/>
                  <a:gd name="T62" fmla="*/ 1184 w 1491"/>
                  <a:gd name="T63" fmla="*/ 1016 h 1384"/>
                  <a:gd name="T64" fmla="*/ 981 w 1491"/>
                  <a:gd name="T65" fmla="*/ 972 h 1384"/>
                  <a:gd name="T66" fmla="*/ 626 w 1491"/>
                  <a:gd name="T67" fmla="*/ 1084 h 1384"/>
                  <a:gd name="T68" fmla="*/ 236 w 1491"/>
                  <a:gd name="T69" fmla="*/ 856 h 1384"/>
                  <a:gd name="T70" fmla="*/ 716 w 1491"/>
                  <a:gd name="T71" fmla="*/ 900 h 1384"/>
                  <a:gd name="T72" fmla="*/ 583 w 1491"/>
                  <a:gd name="T73" fmla="*/ 886 h 1384"/>
                  <a:gd name="T74" fmla="*/ 575 w 1491"/>
                  <a:gd name="T75" fmla="*/ 844 h 1384"/>
                  <a:gd name="T76" fmla="*/ 650 w 1491"/>
                  <a:gd name="T77" fmla="*/ 830 h 1384"/>
                  <a:gd name="T78" fmla="*/ 942 w 1491"/>
                  <a:gd name="T79" fmla="*/ 873 h 1384"/>
                  <a:gd name="T80" fmla="*/ 1338 w 1491"/>
                  <a:gd name="T81" fmla="*/ 853 h 1384"/>
                  <a:gd name="T82" fmla="*/ 1171 w 1491"/>
                  <a:gd name="T83" fmla="*/ 770 h 1384"/>
                  <a:gd name="T84" fmla="*/ 1046 w 1491"/>
                  <a:gd name="T85" fmla="*/ 668 h 1384"/>
                  <a:gd name="T86" fmla="*/ 1253 w 1491"/>
                  <a:gd name="T87" fmla="*/ 561 h 1384"/>
                  <a:gd name="T88" fmla="*/ 1410 w 1491"/>
                  <a:gd name="T89" fmla="*/ 508 h 1384"/>
                  <a:gd name="T90" fmla="*/ 1391 w 1491"/>
                  <a:gd name="T91" fmla="*/ 290 h 1384"/>
                  <a:gd name="T92" fmla="*/ 685 w 1491"/>
                  <a:gd name="T93" fmla="*/ 566 h 1384"/>
                  <a:gd name="T94" fmla="*/ 1179 w 1491"/>
                  <a:gd name="T95" fmla="*/ 276 h 1384"/>
                  <a:gd name="T96" fmla="*/ 1253 w 1491"/>
                  <a:gd name="T97" fmla="*/ 29 h 1384"/>
                  <a:gd name="T98" fmla="*/ 833 w 1491"/>
                  <a:gd name="T99" fmla="*/ 438 h 1384"/>
                  <a:gd name="T100" fmla="*/ 1285 w 1491"/>
                  <a:gd name="T101" fmla="*/ 1280 h 1384"/>
                  <a:gd name="T102" fmla="*/ 1332 w 1491"/>
                  <a:gd name="T103" fmla="*/ 1172 h 1384"/>
                  <a:gd name="T104" fmla="*/ 1365 w 1491"/>
                  <a:gd name="T105" fmla="*/ 1015 h 1384"/>
                  <a:gd name="T106" fmla="*/ 1184 w 1491"/>
                  <a:gd name="T107" fmla="*/ 954 h 1384"/>
                  <a:gd name="T108" fmla="*/ 700 w 1491"/>
                  <a:gd name="T109" fmla="*/ 1061 h 1384"/>
                  <a:gd name="T110" fmla="*/ 395 w 1491"/>
                  <a:gd name="T111" fmla="*/ 833 h 1384"/>
                  <a:gd name="T112" fmla="*/ 754 w 1491"/>
                  <a:gd name="T113" fmla="*/ 869 h 1384"/>
                  <a:gd name="T114" fmla="*/ 688 w 1491"/>
                  <a:gd name="T115" fmla="*/ 813 h 1384"/>
                  <a:gd name="T116" fmla="*/ 1338 w 1491"/>
                  <a:gd name="T117" fmla="*/ 882 h 1384"/>
                  <a:gd name="T118" fmla="*/ 1424 w 1491"/>
                  <a:gd name="T119" fmla="*/ 794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91" h="1384">
                    <a:moveTo>
                      <a:pt x="1424" y="689"/>
                    </a:moveTo>
                    <a:cubicBezTo>
                      <a:pt x="1392" y="689"/>
                      <a:pt x="1366" y="712"/>
                      <a:pt x="1359" y="742"/>
                    </a:cubicBezTo>
                    <a:cubicBezTo>
                      <a:pt x="1165" y="742"/>
                      <a:pt x="1165" y="742"/>
                      <a:pt x="1165" y="742"/>
                    </a:cubicBezTo>
                    <a:cubicBezTo>
                      <a:pt x="1161" y="742"/>
                      <a:pt x="1157" y="743"/>
                      <a:pt x="1154" y="746"/>
                    </a:cubicBezTo>
                    <a:cubicBezTo>
                      <a:pt x="1063" y="837"/>
                      <a:pt x="1063" y="837"/>
                      <a:pt x="1063" y="837"/>
                    </a:cubicBezTo>
                    <a:cubicBezTo>
                      <a:pt x="950" y="837"/>
                      <a:pt x="950" y="837"/>
                      <a:pt x="950" y="837"/>
                    </a:cubicBezTo>
                    <a:cubicBezTo>
                      <a:pt x="859" y="746"/>
                      <a:pt x="859" y="746"/>
                      <a:pt x="859" y="746"/>
                    </a:cubicBezTo>
                    <a:cubicBezTo>
                      <a:pt x="855" y="743"/>
                      <a:pt x="851" y="741"/>
                      <a:pt x="846" y="741"/>
                    </a:cubicBezTo>
                    <a:cubicBezTo>
                      <a:pt x="818" y="741"/>
                      <a:pt x="818" y="741"/>
                      <a:pt x="818" y="741"/>
                    </a:cubicBezTo>
                    <a:cubicBezTo>
                      <a:pt x="862" y="697"/>
                      <a:pt x="862" y="697"/>
                      <a:pt x="862" y="697"/>
                    </a:cubicBezTo>
                    <a:cubicBezTo>
                      <a:pt x="863" y="698"/>
                      <a:pt x="865" y="699"/>
                      <a:pt x="867" y="699"/>
                    </a:cubicBezTo>
                    <a:cubicBezTo>
                      <a:pt x="1009" y="699"/>
                      <a:pt x="1009" y="699"/>
                      <a:pt x="1009" y="699"/>
                    </a:cubicBezTo>
                    <a:cubicBezTo>
                      <a:pt x="1012" y="717"/>
                      <a:pt x="1028" y="730"/>
                      <a:pt x="1046" y="730"/>
                    </a:cubicBezTo>
                    <a:cubicBezTo>
                      <a:pt x="1068" y="730"/>
                      <a:pt x="1085" y="713"/>
                      <a:pt x="1085" y="692"/>
                    </a:cubicBezTo>
                    <a:cubicBezTo>
                      <a:pt x="1085" y="671"/>
                      <a:pt x="1068" y="653"/>
                      <a:pt x="1046" y="653"/>
                    </a:cubicBezTo>
                    <a:cubicBezTo>
                      <a:pt x="1028" y="653"/>
                      <a:pt x="1012" y="667"/>
                      <a:pt x="1009" y="685"/>
                    </a:cubicBezTo>
                    <a:cubicBezTo>
                      <a:pt x="874" y="685"/>
                      <a:pt x="874" y="685"/>
                      <a:pt x="874" y="685"/>
                    </a:cubicBezTo>
                    <a:cubicBezTo>
                      <a:pt x="955" y="605"/>
                      <a:pt x="955" y="605"/>
                      <a:pt x="955" y="605"/>
                    </a:cubicBezTo>
                    <a:cubicBezTo>
                      <a:pt x="1199" y="605"/>
                      <a:pt x="1199" y="605"/>
                      <a:pt x="1199" y="605"/>
                    </a:cubicBezTo>
                    <a:cubicBezTo>
                      <a:pt x="1206" y="628"/>
                      <a:pt x="1227" y="645"/>
                      <a:pt x="1253" y="645"/>
                    </a:cubicBezTo>
                    <a:cubicBezTo>
                      <a:pt x="1284" y="645"/>
                      <a:pt x="1309" y="620"/>
                      <a:pt x="1309" y="589"/>
                    </a:cubicBezTo>
                    <a:cubicBezTo>
                      <a:pt x="1309" y="558"/>
                      <a:pt x="1284" y="532"/>
                      <a:pt x="1253" y="532"/>
                    </a:cubicBezTo>
                    <a:cubicBezTo>
                      <a:pt x="1226" y="532"/>
                      <a:pt x="1204" y="551"/>
                      <a:pt x="1198" y="576"/>
                    </a:cubicBezTo>
                    <a:cubicBezTo>
                      <a:pt x="1048" y="576"/>
                      <a:pt x="1048" y="576"/>
                      <a:pt x="1048" y="576"/>
                    </a:cubicBezTo>
                    <a:cubicBezTo>
                      <a:pt x="1152" y="472"/>
                      <a:pt x="1152" y="472"/>
                      <a:pt x="1152" y="472"/>
                    </a:cubicBezTo>
                    <a:cubicBezTo>
                      <a:pt x="1336" y="472"/>
                      <a:pt x="1336" y="472"/>
                      <a:pt x="1336" y="472"/>
                    </a:cubicBezTo>
                    <a:cubicBezTo>
                      <a:pt x="1377" y="513"/>
                      <a:pt x="1377" y="513"/>
                      <a:pt x="1377" y="513"/>
                    </a:cubicBezTo>
                    <a:cubicBezTo>
                      <a:pt x="1373" y="519"/>
                      <a:pt x="1371" y="525"/>
                      <a:pt x="1371" y="532"/>
                    </a:cubicBezTo>
                    <a:cubicBezTo>
                      <a:pt x="1371" y="553"/>
                      <a:pt x="1389" y="571"/>
                      <a:pt x="1410" y="571"/>
                    </a:cubicBezTo>
                    <a:cubicBezTo>
                      <a:pt x="1431" y="571"/>
                      <a:pt x="1449" y="553"/>
                      <a:pt x="1449" y="532"/>
                    </a:cubicBezTo>
                    <a:cubicBezTo>
                      <a:pt x="1449" y="511"/>
                      <a:pt x="1431" y="494"/>
                      <a:pt x="1410" y="494"/>
                    </a:cubicBezTo>
                    <a:cubicBezTo>
                      <a:pt x="1401" y="494"/>
                      <a:pt x="1393" y="497"/>
                      <a:pt x="1386" y="502"/>
                    </a:cubicBezTo>
                    <a:cubicBezTo>
                      <a:pt x="1344" y="460"/>
                      <a:pt x="1344" y="460"/>
                      <a:pt x="1344" y="460"/>
                    </a:cubicBezTo>
                    <a:cubicBezTo>
                      <a:pt x="1342" y="458"/>
                      <a:pt x="1341" y="458"/>
                      <a:pt x="1339" y="458"/>
                    </a:cubicBezTo>
                    <a:cubicBezTo>
                      <a:pt x="1167" y="458"/>
                      <a:pt x="1167" y="458"/>
                      <a:pt x="1167" y="458"/>
                    </a:cubicBezTo>
                    <a:cubicBezTo>
                      <a:pt x="1184" y="441"/>
                      <a:pt x="1184" y="441"/>
                      <a:pt x="1184" y="441"/>
                    </a:cubicBezTo>
                    <a:cubicBezTo>
                      <a:pt x="1275" y="441"/>
                      <a:pt x="1275" y="441"/>
                      <a:pt x="1275" y="441"/>
                    </a:cubicBezTo>
                    <a:cubicBezTo>
                      <a:pt x="1277" y="441"/>
                      <a:pt x="1279" y="440"/>
                      <a:pt x="1280" y="438"/>
                    </a:cubicBezTo>
                    <a:cubicBezTo>
                      <a:pt x="1372" y="347"/>
                      <a:pt x="1372" y="347"/>
                      <a:pt x="1372" y="347"/>
                    </a:cubicBezTo>
                    <a:cubicBezTo>
                      <a:pt x="1377" y="351"/>
                      <a:pt x="1384" y="353"/>
                      <a:pt x="1391" y="353"/>
                    </a:cubicBezTo>
                    <a:cubicBezTo>
                      <a:pt x="1412" y="353"/>
                      <a:pt x="1430" y="336"/>
                      <a:pt x="1430" y="314"/>
                    </a:cubicBezTo>
                    <a:cubicBezTo>
                      <a:pt x="1430" y="293"/>
                      <a:pt x="1412" y="276"/>
                      <a:pt x="1391" y="276"/>
                    </a:cubicBezTo>
                    <a:cubicBezTo>
                      <a:pt x="1370" y="276"/>
                      <a:pt x="1353" y="293"/>
                      <a:pt x="1353" y="314"/>
                    </a:cubicBezTo>
                    <a:cubicBezTo>
                      <a:pt x="1353" y="323"/>
                      <a:pt x="1356" y="331"/>
                      <a:pt x="1361" y="338"/>
                    </a:cubicBezTo>
                    <a:cubicBezTo>
                      <a:pt x="1272" y="426"/>
                      <a:pt x="1272" y="426"/>
                      <a:pt x="1272" y="426"/>
                    </a:cubicBezTo>
                    <a:cubicBezTo>
                      <a:pt x="1181" y="426"/>
                      <a:pt x="1181" y="426"/>
                      <a:pt x="1181" y="426"/>
                    </a:cubicBezTo>
                    <a:cubicBezTo>
                      <a:pt x="1179" y="426"/>
                      <a:pt x="1177" y="427"/>
                      <a:pt x="1176" y="428"/>
                    </a:cubicBezTo>
                    <a:cubicBezTo>
                      <a:pt x="1028" y="576"/>
                      <a:pt x="1028" y="576"/>
                      <a:pt x="1028" y="576"/>
                    </a:cubicBezTo>
                    <a:cubicBezTo>
                      <a:pt x="949" y="576"/>
                      <a:pt x="949" y="576"/>
                      <a:pt x="949" y="576"/>
                    </a:cubicBezTo>
                    <a:cubicBezTo>
                      <a:pt x="945" y="576"/>
                      <a:pt x="941" y="578"/>
                      <a:pt x="938" y="580"/>
                    </a:cubicBezTo>
                    <a:cubicBezTo>
                      <a:pt x="777" y="741"/>
                      <a:pt x="777" y="741"/>
                      <a:pt x="777" y="741"/>
                    </a:cubicBezTo>
                    <a:cubicBezTo>
                      <a:pt x="312" y="740"/>
                      <a:pt x="312" y="740"/>
                      <a:pt x="312" y="740"/>
                    </a:cubicBezTo>
                    <a:cubicBezTo>
                      <a:pt x="388" y="664"/>
                      <a:pt x="388" y="664"/>
                      <a:pt x="388" y="664"/>
                    </a:cubicBezTo>
                    <a:cubicBezTo>
                      <a:pt x="619" y="664"/>
                      <a:pt x="619" y="664"/>
                      <a:pt x="619" y="664"/>
                    </a:cubicBezTo>
                    <a:cubicBezTo>
                      <a:pt x="621" y="664"/>
                      <a:pt x="623" y="664"/>
                      <a:pt x="625" y="663"/>
                    </a:cubicBezTo>
                    <a:cubicBezTo>
                      <a:pt x="640" y="680"/>
                      <a:pt x="661" y="691"/>
                      <a:pt x="685" y="691"/>
                    </a:cubicBezTo>
                    <a:cubicBezTo>
                      <a:pt x="728" y="691"/>
                      <a:pt x="762" y="657"/>
                      <a:pt x="762" y="614"/>
                    </a:cubicBezTo>
                    <a:cubicBezTo>
                      <a:pt x="762" y="572"/>
                      <a:pt x="728" y="537"/>
                      <a:pt x="685" y="537"/>
                    </a:cubicBezTo>
                    <a:cubicBezTo>
                      <a:pt x="643" y="537"/>
                      <a:pt x="608" y="572"/>
                      <a:pt x="608" y="614"/>
                    </a:cubicBezTo>
                    <a:cubicBezTo>
                      <a:pt x="608" y="622"/>
                      <a:pt x="609" y="629"/>
                      <a:pt x="611" y="636"/>
                    </a:cubicBezTo>
                    <a:cubicBezTo>
                      <a:pt x="458" y="636"/>
                      <a:pt x="458" y="636"/>
                      <a:pt x="458" y="636"/>
                    </a:cubicBezTo>
                    <a:cubicBezTo>
                      <a:pt x="611" y="483"/>
                      <a:pt x="611" y="483"/>
                      <a:pt x="611" y="483"/>
                    </a:cubicBezTo>
                    <a:cubicBezTo>
                      <a:pt x="767" y="483"/>
                      <a:pt x="767" y="483"/>
                      <a:pt x="767" y="483"/>
                    </a:cubicBezTo>
                    <a:cubicBezTo>
                      <a:pt x="770" y="516"/>
                      <a:pt x="799" y="542"/>
                      <a:pt x="833" y="542"/>
                    </a:cubicBezTo>
                    <a:cubicBezTo>
                      <a:pt x="867" y="542"/>
                      <a:pt x="895" y="516"/>
                      <a:pt x="899" y="483"/>
                    </a:cubicBezTo>
                    <a:cubicBezTo>
                      <a:pt x="940" y="483"/>
                      <a:pt x="940" y="483"/>
                      <a:pt x="940" y="483"/>
                    </a:cubicBezTo>
                    <a:cubicBezTo>
                      <a:pt x="941" y="483"/>
                      <a:pt x="943" y="482"/>
                      <a:pt x="945" y="481"/>
                    </a:cubicBezTo>
                    <a:cubicBezTo>
                      <a:pt x="1119" y="307"/>
                      <a:pt x="1119" y="307"/>
                      <a:pt x="1119" y="307"/>
                    </a:cubicBezTo>
                    <a:cubicBezTo>
                      <a:pt x="1141" y="307"/>
                      <a:pt x="1141" y="307"/>
                      <a:pt x="1141" y="307"/>
                    </a:cubicBezTo>
                    <a:cubicBezTo>
                      <a:pt x="1144" y="325"/>
                      <a:pt x="1160" y="338"/>
                      <a:pt x="1179" y="338"/>
                    </a:cubicBezTo>
                    <a:cubicBezTo>
                      <a:pt x="1200" y="338"/>
                      <a:pt x="1217" y="321"/>
                      <a:pt x="1217" y="300"/>
                    </a:cubicBezTo>
                    <a:cubicBezTo>
                      <a:pt x="1217" y="279"/>
                      <a:pt x="1200" y="261"/>
                      <a:pt x="1179" y="261"/>
                    </a:cubicBezTo>
                    <a:cubicBezTo>
                      <a:pt x="1160" y="261"/>
                      <a:pt x="1144" y="275"/>
                      <a:pt x="1141" y="293"/>
                    </a:cubicBezTo>
                    <a:cubicBezTo>
                      <a:pt x="1116" y="293"/>
                      <a:pt x="1116" y="293"/>
                      <a:pt x="1116" y="293"/>
                    </a:cubicBezTo>
                    <a:cubicBezTo>
                      <a:pt x="1114" y="293"/>
                      <a:pt x="1112" y="293"/>
                      <a:pt x="1111" y="295"/>
                    </a:cubicBezTo>
                    <a:cubicBezTo>
                      <a:pt x="937" y="469"/>
                      <a:pt x="937" y="469"/>
                      <a:pt x="937" y="469"/>
                    </a:cubicBezTo>
                    <a:cubicBezTo>
                      <a:pt x="899" y="469"/>
                      <a:pt x="899" y="469"/>
                      <a:pt x="899" y="469"/>
                    </a:cubicBezTo>
                    <a:cubicBezTo>
                      <a:pt x="898" y="458"/>
                      <a:pt x="894" y="447"/>
                      <a:pt x="888" y="438"/>
                    </a:cubicBezTo>
                    <a:cubicBezTo>
                      <a:pt x="1209" y="117"/>
                      <a:pt x="1209" y="117"/>
                      <a:pt x="1209" y="117"/>
                    </a:cubicBezTo>
                    <a:cubicBezTo>
                      <a:pt x="1221" y="127"/>
                      <a:pt x="1236" y="133"/>
                      <a:pt x="1253" y="133"/>
                    </a:cubicBezTo>
                    <a:cubicBezTo>
                      <a:pt x="1289" y="133"/>
                      <a:pt x="1319" y="103"/>
                      <a:pt x="1319" y="67"/>
                    </a:cubicBezTo>
                    <a:cubicBezTo>
                      <a:pt x="1319" y="30"/>
                      <a:pt x="1289" y="0"/>
                      <a:pt x="1253" y="0"/>
                    </a:cubicBezTo>
                    <a:cubicBezTo>
                      <a:pt x="1216" y="0"/>
                      <a:pt x="1186" y="30"/>
                      <a:pt x="1186" y="67"/>
                    </a:cubicBezTo>
                    <a:cubicBezTo>
                      <a:pt x="1186" y="76"/>
                      <a:pt x="1188" y="85"/>
                      <a:pt x="1192" y="94"/>
                    </a:cubicBezTo>
                    <a:cubicBezTo>
                      <a:pt x="867" y="419"/>
                      <a:pt x="867" y="419"/>
                      <a:pt x="867" y="419"/>
                    </a:cubicBezTo>
                    <a:cubicBezTo>
                      <a:pt x="857" y="413"/>
                      <a:pt x="845" y="409"/>
                      <a:pt x="833" y="409"/>
                    </a:cubicBezTo>
                    <a:cubicBezTo>
                      <a:pt x="804" y="409"/>
                      <a:pt x="779" y="428"/>
                      <a:pt x="770" y="454"/>
                    </a:cubicBezTo>
                    <a:cubicBezTo>
                      <a:pt x="605" y="454"/>
                      <a:pt x="605" y="454"/>
                      <a:pt x="605" y="454"/>
                    </a:cubicBezTo>
                    <a:cubicBezTo>
                      <a:pt x="601" y="454"/>
                      <a:pt x="597" y="456"/>
                      <a:pt x="595" y="459"/>
                    </a:cubicBezTo>
                    <a:cubicBezTo>
                      <a:pt x="418" y="636"/>
                      <a:pt x="418" y="636"/>
                      <a:pt x="418" y="636"/>
                    </a:cubicBezTo>
                    <a:cubicBezTo>
                      <a:pt x="382" y="636"/>
                      <a:pt x="382" y="636"/>
                      <a:pt x="382" y="636"/>
                    </a:cubicBezTo>
                    <a:cubicBezTo>
                      <a:pt x="378" y="636"/>
                      <a:pt x="374" y="637"/>
                      <a:pt x="371" y="640"/>
                    </a:cubicBezTo>
                    <a:cubicBezTo>
                      <a:pt x="272" y="740"/>
                      <a:pt x="272" y="740"/>
                      <a:pt x="272" y="740"/>
                    </a:cubicBezTo>
                    <a:cubicBezTo>
                      <a:pt x="81" y="739"/>
                      <a:pt x="81" y="739"/>
                      <a:pt x="81" y="739"/>
                    </a:cubicBezTo>
                    <a:cubicBezTo>
                      <a:pt x="81" y="734"/>
                      <a:pt x="81" y="734"/>
                      <a:pt x="81" y="734"/>
                    </a:cubicBezTo>
                    <a:cubicBezTo>
                      <a:pt x="1" y="734"/>
                      <a:pt x="1" y="734"/>
                      <a:pt x="1" y="734"/>
                    </a:cubicBezTo>
                    <a:cubicBezTo>
                      <a:pt x="0" y="749"/>
                      <a:pt x="0" y="765"/>
                      <a:pt x="0" y="780"/>
                    </a:cubicBezTo>
                    <a:cubicBezTo>
                      <a:pt x="81" y="780"/>
                      <a:pt x="81" y="780"/>
                      <a:pt x="81" y="780"/>
                    </a:cubicBezTo>
                    <a:cubicBezTo>
                      <a:pt x="81" y="775"/>
                      <a:pt x="81" y="775"/>
                      <a:pt x="81" y="775"/>
                    </a:cubicBezTo>
                    <a:cubicBezTo>
                      <a:pt x="115" y="775"/>
                      <a:pt x="115" y="775"/>
                      <a:pt x="115" y="775"/>
                    </a:cubicBezTo>
                    <a:cubicBezTo>
                      <a:pt x="220" y="881"/>
                      <a:pt x="220" y="881"/>
                      <a:pt x="220" y="881"/>
                    </a:cubicBezTo>
                    <a:cubicBezTo>
                      <a:pt x="223" y="884"/>
                      <a:pt x="227" y="885"/>
                      <a:pt x="230" y="885"/>
                    </a:cubicBezTo>
                    <a:cubicBezTo>
                      <a:pt x="330" y="885"/>
                      <a:pt x="330" y="885"/>
                      <a:pt x="330" y="885"/>
                    </a:cubicBezTo>
                    <a:cubicBezTo>
                      <a:pt x="337" y="915"/>
                      <a:pt x="364" y="937"/>
                      <a:pt x="395" y="937"/>
                    </a:cubicBezTo>
                    <a:cubicBezTo>
                      <a:pt x="408" y="937"/>
                      <a:pt x="419" y="934"/>
                      <a:pt x="429" y="928"/>
                    </a:cubicBezTo>
                    <a:cubicBezTo>
                      <a:pt x="610" y="1108"/>
                      <a:pt x="610" y="1108"/>
                      <a:pt x="610" y="1108"/>
                    </a:cubicBezTo>
                    <a:cubicBezTo>
                      <a:pt x="612" y="1111"/>
                      <a:pt x="616" y="1113"/>
                      <a:pt x="620" y="1113"/>
                    </a:cubicBezTo>
                    <a:cubicBezTo>
                      <a:pt x="635" y="1113"/>
                      <a:pt x="635" y="1113"/>
                      <a:pt x="635" y="1113"/>
                    </a:cubicBezTo>
                    <a:cubicBezTo>
                      <a:pt x="641" y="1143"/>
                      <a:pt x="668" y="1166"/>
                      <a:pt x="700" y="1166"/>
                    </a:cubicBezTo>
                    <a:cubicBezTo>
                      <a:pt x="732" y="1166"/>
                      <a:pt x="759" y="1143"/>
                      <a:pt x="765" y="1113"/>
                    </a:cubicBezTo>
                    <a:cubicBezTo>
                      <a:pt x="984" y="1111"/>
                      <a:pt x="984" y="1111"/>
                      <a:pt x="984" y="1111"/>
                    </a:cubicBezTo>
                    <a:cubicBezTo>
                      <a:pt x="1156" y="1283"/>
                      <a:pt x="1156" y="1283"/>
                      <a:pt x="1156" y="1283"/>
                    </a:cubicBezTo>
                    <a:cubicBezTo>
                      <a:pt x="1159" y="1286"/>
                      <a:pt x="1162" y="1288"/>
                      <a:pt x="1166" y="1288"/>
                    </a:cubicBezTo>
                    <a:cubicBezTo>
                      <a:pt x="1226" y="1288"/>
                      <a:pt x="1226" y="1288"/>
                      <a:pt x="1226" y="1288"/>
                    </a:cubicBezTo>
                    <a:cubicBezTo>
                      <a:pt x="1221" y="1297"/>
                      <a:pt x="1218" y="1307"/>
                      <a:pt x="1218" y="1317"/>
                    </a:cubicBezTo>
                    <a:cubicBezTo>
                      <a:pt x="1218" y="1354"/>
                      <a:pt x="1248" y="1384"/>
                      <a:pt x="1285" y="1384"/>
                    </a:cubicBezTo>
                    <a:cubicBezTo>
                      <a:pt x="1322" y="1384"/>
                      <a:pt x="1352" y="1354"/>
                      <a:pt x="1352" y="1317"/>
                    </a:cubicBezTo>
                    <a:cubicBezTo>
                      <a:pt x="1352" y="1281"/>
                      <a:pt x="1322" y="1251"/>
                      <a:pt x="1285" y="1251"/>
                    </a:cubicBezTo>
                    <a:cubicBezTo>
                      <a:pt x="1272" y="1251"/>
                      <a:pt x="1261" y="1254"/>
                      <a:pt x="1251" y="1260"/>
                    </a:cubicBezTo>
                    <a:cubicBezTo>
                      <a:pt x="1249" y="1259"/>
                      <a:pt x="1246" y="1259"/>
                      <a:pt x="1244" y="1259"/>
                    </a:cubicBezTo>
                    <a:cubicBezTo>
                      <a:pt x="1172" y="1259"/>
                      <a:pt x="1172" y="1259"/>
                      <a:pt x="1172" y="1259"/>
                    </a:cubicBezTo>
                    <a:cubicBezTo>
                      <a:pt x="1000" y="1087"/>
                      <a:pt x="1000" y="1087"/>
                      <a:pt x="1000" y="1087"/>
                    </a:cubicBezTo>
                    <a:cubicBezTo>
                      <a:pt x="997" y="1084"/>
                      <a:pt x="993" y="1082"/>
                      <a:pt x="989" y="1082"/>
                    </a:cubicBezTo>
                    <a:cubicBezTo>
                      <a:pt x="956" y="1083"/>
                      <a:pt x="956" y="1083"/>
                      <a:pt x="956" y="1083"/>
                    </a:cubicBezTo>
                    <a:cubicBezTo>
                      <a:pt x="994" y="1045"/>
                      <a:pt x="994" y="1045"/>
                      <a:pt x="994" y="1045"/>
                    </a:cubicBezTo>
                    <a:cubicBezTo>
                      <a:pt x="1043" y="1045"/>
                      <a:pt x="1043" y="1045"/>
                      <a:pt x="1043" y="1045"/>
                    </a:cubicBezTo>
                    <a:cubicBezTo>
                      <a:pt x="1172" y="1173"/>
                      <a:pt x="1172" y="1173"/>
                      <a:pt x="1172" y="1173"/>
                    </a:cubicBezTo>
                    <a:cubicBezTo>
                      <a:pt x="1173" y="1175"/>
                      <a:pt x="1175" y="1175"/>
                      <a:pt x="1177" y="1175"/>
                    </a:cubicBezTo>
                    <a:cubicBezTo>
                      <a:pt x="1299" y="1175"/>
                      <a:pt x="1299" y="1175"/>
                      <a:pt x="1299" y="1175"/>
                    </a:cubicBezTo>
                    <a:cubicBezTo>
                      <a:pt x="1296" y="1181"/>
                      <a:pt x="1293" y="1188"/>
                      <a:pt x="1293" y="1196"/>
                    </a:cubicBezTo>
                    <a:cubicBezTo>
                      <a:pt x="1293" y="1217"/>
                      <a:pt x="1311" y="1234"/>
                      <a:pt x="1332" y="1234"/>
                    </a:cubicBezTo>
                    <a:cubicBezTo>
                      <a:pt x="1353" y="1234"/>
                      <a:pt x="1371" y="1217"/>
                      <a:pt x="1371" y="1196"/>
                    </a:cubicBezTo>
                    <a:cubicBezTo>
                      <a:pt x="1371" y="1175"/>
                      <a:pt x="1353" y="1157"/>
                      <a:pt x="1332" y="1157"/>
                    </a:cubicBezTo>
                    <a:cubicBezTo>
                      <a:pt x="1325" y="1157"/>
                      <a:pt x="1318" y="1159"/>
                      <a:pt x="1312" y="1163"/>
                    </a:cubicBezTo>
                    <a:cubicBezTo>
                      <a:pt x="1311" y="1162"/>
                      <a:pt x="1309" y="1161"/>
                      <a:pt x="1307" y="1161"/>
                    </a:cubicBezTo>
                    <a:cubicBezTo>
                      <a:pt x="1180" y="1161"/>
                      <a:pt x="1180" y="1161"/>
                      <a:pt x="1180" y="1161"/>
                    </a:cubicBezTo>
                    <a:cubicBezTo>
                      <a:pt x="1052" y="1033"/>
                      <a:pt x="1052" y="1033"/>
                      <a:pt x="1052" y="1033"/>
                    </a:cubicBezTo>
                    <a:cubicBezTo>
                      <a:pt x="1050" y="1032"/>
                      <a:pt x="1048" y="1031"/>
                      <a:pt x="1046" y="1031"/>
                    </a:cubicBezTo>
                    <a:cubicBezTo>
                      <a:pt x="991" y="1031"/>
                      <a:pt x="991" y="1031"/>
                      <a:pt x="991" y="1031"/>
                    </a:cubicBezTo>
                    <a:cubicBezTo>
                      <a:pt x="989" y="1031"/>
                      <a:pt x="987" y="1032"/>
                      <a:pt x="986" y="1033"/>
                    </a:cubicBezTo>
                    <a:cubicBezTo>
                      <a:pt x="936" y="1083"/>
                      <a:pt x="936" y="1083"/>
                      <a:pt x="936" y="1083"/>
                    </a:cubicBezTo>
                    <a:cubicBezTo>
                      <a:pt x="889" y="1083"/>
                      <a:pt x="889" y="1083"/>
                      <a:pt x="889" y="1083"/>
                    </a:cubicBezTo>
                    <a:cubicBezTo>
                      <a:pt x="989" y="984"/>
                      <a:pt x="989" y="984"/>
                      <a:pt x="989" y="984"/>
                    </a:cubicBezTo>
                    <a:cubicBezTo>
                      <a:pt x="1078" y="984"/>
                      <a:pt x="1078" y="984"/>
                      <a:pt x="1078" y="984"/>
                    </a:cubicBezTo>
                    <a:cubicBezTo>
                      <a:pt x="1208" y="1114"/>
                      <a:pt x="1208" y="1114"/>
                      <a:pt x="1208" y="1114"/>
                    </a:cubicBezTo>
                    <a:cubicBezTo>
                      <a:pt x="1209" y="1116"/>
                      <a:pt x="1211" y="1116"/>
                      <a:pt x="1213" y="1116"/>
                    </a:cubicBezTo>
                    <a:cubicBezTo>
                      <a:pt x="1300" y="1116"/>
                      <a:pt x="1300" y="1116"/>
                      <a:pt x="1300" y="1116"/>
                    </a:cubicBezTo>
                    <a:cubicBezTo>
                      <a:pt x="1302" y="1116"/>
                      <a:pt x="1304" y="1116"/>
                      <a:pt x="1305" y="1114"/>
                    </a:cubicBezTo>
                    <a:cubicBezTo>
                      <a:pt x="1346" y="1073"/>
                      <a:pt x="1346" y="1073"/>
                      <a:pt x="1346" y="1073"/>
                    </a:cubicBezTo>
                    <a:cubicBezTo>
                      <a:pt x="1346" y="1073"/>
                      <a:pt x="1347" y="1073"/>
                      <a:pt x="1347" y="1073"/>
                    </a:cubicBezTo>
                    <a:cubicBezTo>
                      <a:pt x="1352" y="1076"/>
                      <a:pt x="1358" y="1077"/>
                      <a:pt x="1365" y="1077"/>
                    </a:cubicBezTo>
                    <a:cubicBezTo>
                      <a:pt x="1386" y="1077"/>
                      <a:pt x="1403" y="1060"/>
                      <a:pt x="1403" y="1039"/>
                    </a:cubicBezTo>
                    <a:cubicBezTo>
                      <a:pt x="1403" y="1018"/>
                      <a:pt x="1386" y="1000"/>
                      <a:pt x="1365" y="1000"/>
                    </a:cubicBezTo>
                    <a:cubicBezTo>
                      <a:pt x="1344" y="1000"/>
                      <a:pt x="1326" y="1018"/>
                      <a:pt x="1326" y="1039"/>
                    </a:cubicBezTo>
                    <a:cubicBezTo>
                      <a:pt x="1326" y="1048"/>
                      <a:pt x="1330" y="1057"/>
                      <a:pt x="1336" y="1064"/>
                    </a:cubicBezTo>
                    <a:cubicBezTo>
                      <a:pt x="1297" y="1102"/>
                      <a:pt x="1297" y="1102"/>
                      <a:pt x="1297" y="1102"/>
                    </a:cubicBezTo>
                    <a:cubicBezTo>
                      <a:pt x="1216" y="1102"/>
                      <a:pt x="1216" y="1102"/>
                      <a:pt x="1216" y="1102"/>
                    </a:cubicBezTo>
                    <a:cubicBezTo>
                      <a:pt x="1098" y="984"/>
                      <a:pt x="1098" y="984"/>
                      <a:pt x="1098" y="984"/>
                    </a:cubicBezTo>
                    <a:cubicBezTo>
                      <a:pt x="1146" y="984"/>
                      <a:pt x="1146" y="984"/>
                      <a:pt x="1146" y="984"/>
                    </a:cubicBezTo>
                    <a:cubicBezTo>
                      <a:pt x="1150" y="1002"/>
                      <a:pt x="1165" y="1016"/>
                      <a:pt x="1184" y="1016"/>
                    </a:cubicBezTo>
                    <a:cubicBezTo>
                      <a:pt x="1206" y="1016"/>
                      <a:pt x="1223" y="999"/>
                      <a:pt x="1223" y="978"/>
                    </a:cubicBezTo>
                    <a:cubicBezTo>
                      <a:pt x="1223" y="956"/>
                      <a:pt x="1206" y="939"/>
                      <a:pt x="1184" y="939"/>
                    </a:cubicBezTo>
                    <a:cubicBezTo>
                      <a:pt x="1166" y="939"/>
                      <a:pt x="1150" y="952"/>
                      <a:pt x="1147" y="970"/>
                    </a:cubicBezTo>
                    <a:cubicBezTo>
                      <a:pt x="986" y="970"/>
                      <a:pt x="986" y="970"/>
                      <a:pt x="986" y="970"/>
                    </a:cubicBezTo>
                    <a:cubicBezTo>
                      <a:pt x="984" y="970"/>
                      <a:pt x="982" y="970"/>
                      <a:pt x="981" y="972"/>
                    </a:cubicBezTo>
                    <a:cubicBezTo>
                      <a:pt x="869" y="1084"/>
                      <a:pt x="869" y="1084"/>
                      <a:pt x="869" y="1084"/>
                    </a:cubicBezTo>
                    <a:cubicBezTo>
                      <a:pt x="765" y="1085"/>
                      <a:pt x="765" y="1085"/>
                      <a:pt x="765" y="1085"/>
                    </a:cubicBezTo>
                    <a:cubicBezTo>
                      <a:pt x="759" y="1055"/>
                      <a:pt x="732" y="1032"/>
                      <a:pt x="700" y="1032"/>
                    </a:cubicBezTo>
                    <a:cubicBezTo>
                      <a:pt x="669" y="1032"/>
                      <a:pt x="643" y="1054"/>
                      <a:pt x="636" y="1084"/>
                    </a:cubicBezTo>
                    <a:cubicBezTo>
                      <a:pt x="626" y="1084"/>
                      <a:pt x="626" y="1084"/>
                      <a:pt x="626" y="1084"/>
                    </a:cubicBezTo>
                    <a:cubicBezTo>
                      <a:pt x="450" y="908"/>
                      <a:pt x="450" y="908"/>
                      <a:pt x="450" y="908"/>
                    </a:cubicBezTo>
                    <a:cubicBezTo>
                      <a:pt x="458" y="898"/>
                      <a:pt x="462" y="885"/>
                      <a:pt x="462" y="871"/>
                    </a:cubicBezTo>
                    <a:cubicBezTo>
                      <a:pt x="462" y="834"/>
                      <a:pt x="432" y="804"/>
                      <a:pt x="395" y="804"/>
                    </a:cubicBezTo>
                    <a:cubicBezTo>
                      <a:pt x="364" y="804"/>
                      <a:pt x="337" y="827"/>
                      <a:pt x="330" y="856"/>
                    </a:cubicBezTo>
                    <a:cubicBezTo>
                      <a:pt x="236" y="856"/>
                      <a:pt x="236" y="856"/>
                      <a:pt x="236" y="856"/>
                    </a:cubicBezTo>
                    <a:cubicBezTo>
                      <a:pt x="155" y="775"/>
                      <a:pt x="155" y="775"/>
                      <a:pt x="155" y="775"/>
                    </a:cubicBezTo>
                    <a:cubicBezTo>
                      <a:pt x="452" y="776"/>
                      <a:pt x="452" y="776"/>
                      <a:pt x="452" y="776"/>
                    </a:cubicBezTo>
                    <a:cubicBezTo>
                      <a:pt x="574" y="898"/>
                      <a:pt x="574" y="898"/>
                      <a:pt x="574" y="898"/>
                    </a:cubicBezTo>
                    <a:cubicBezTo>
                      <a:pt x="576" y="899"/>
                      <a:pt x="578" y="900"/>
                      <a:pt x="580" y="900"/>
                    </a:cubicBezTo>
                    <a:cubicBezTo>
                      <a:pt x="716" y="900"/>
                      <a:pt x="716" y="900"/>
                      <a:pt x="716" y="900"/>
                    </a:cubicBezTo>
                    <a:cubicBezTo>
                      <a:pt x="719" y="918"/>
                      <a:pt x="735" y="932"/>
                      <a:pt x="754" y="932"/>
                    </a:cubicBezTo>
                    <a:cubicBezTo>
                      <a:pt x="775" y="932"/>
                      <a:pt x="793" y="915"/>
                      <a:pt x="793" y="893"/>
                    </a:cubicBezTo>
                    <a:cubicBezTo>
                      <a:pt x="793" y="872"/>
                      <a:pt x="775" y="855"/>
                      <a:pt x="754" y="855"/>
                    </a:cubicBezTo>
                    <a:cubicBezTo>
                      <a:pt x="736" y="855"/>
                      <a:pt x="720" y="868"/>
                      <a:pt x="716" y="886"/>
                    </a:cubicBezTo>
                    <a:cubicBezTo>
                      <a:pt x="583" y="886"/>
                      <a:pt x="583" y="886"/>
                      <a:pt x="583" y="886"/>
                    </a:cubicBezTo>
                    <a:cubicBezTo>
                      <a:pt x="473" y="776"/>
                      <a:pt x="473" y="776"/>
                      <a:pt x="473" y="776"/>
                    </a:cubicBezTo>
                    <a:cubicBezTo>
                      <a:pt x="505" y="776"/>
                      <a:pt x="505" y="776"/>
                      <a:pt x="505" y="776"/>
                    </a:cubicBezTo>
                    <a:cubicBezTo>
                      <a:pt x="505" y="777"/>
                      <a:pt x="505" y="777"/>
                      <a:pt x="506" y="777"/>
                    </a:cubicBezTo>
                    <a:cubicBezTo>
                      <a:pt x="570" y="842"/>
                      <a:pt x="570" y="842"/>
                      <a:pt x="570" y="842"/>
                    </a:cubicBezTo>
                    <a:cubicBezTo>
                      <a:pt x="572" y="844"/>
                      <a:pt x="574" y="844"/>
                      <a:pt x="575" y="844"/>
                    </a:cubicBezTo>
                    <a:cubicBezTo>
                      <a:pt x="650" y="844"/>
                      <a:pt x="650" y="844"/>
                      <a:pt x="650" y="844"/>
                    </a:cubicBezTo>
                    <a:cubicBezTo>
                      <a:pt x="653" y="862"/>
                      <a:pt x="669" y="876"/>
                      <a:pt x="688" y="876"/>
                    </a:cubicBezTo>
                    <a:cubicBezTo>
                      <a:pt x="709" y="876"/>
                      <a:pt x="726" y="858"/>
                      <a:pt x="726" y="837"/>
                    </a:cubicBezTo>
                    <a:cubicBezTo>
                      <a:pt x="726" y="816"/>
                      <a:pt x="709" y="799"/>
                      <a:pt x="688" y="799"/>
                    </a:cubicBezTo>
                    <a:cubicBezTo>
                      <a:pt x="669" y="799"/>
                      <a:pt x="653" y="812"/>
                      <a:pt x="650" y="830"/>
                    </a:cubicBezTo>
                    <a:cubicBezTo>
                      <a:pt x="578" y="830"/>
                      <a:pt x="578" y="830"/>
                      <a:pt x="578" y="830"/>
                    </a:cubicBezTo>
                    <a:cubicBezTo>
                      <a:pt x="525" y="776"/>
                      <a:pt x="525" y="776"/>
                      <a:pt x="525" y="776"/>
                    </a:cubicBezTo>
                    <a:cubicBezTo>
                      <a:pt x="839" y="777"/>
                      <a:pt x="839" y="777"/>
                      <a:pt x="839" y="777"/>
                    </a:cubicBezTo>
                    <a:cubicBezTo>
                      <a:pt x="930" y="868"/>
                      <a:pt x="930" y="868"/>
                      <a:pt x="930" y="868"/>
                    </a:cubicBezTo>
                    <a:cubicBezTo>
                      <a:pt x="933" y="871"/>
                      <a:pt x="938" y="873"/>
                      <a:pt x="942" y="873"/>
                    </a:cubicBezTo>
                    <a:cubicBezTo>
                      <a:pt x="1295" y="873"/>
                      <a:pt x="1295" y="873"/>
                      <a:pt x="1295" y="873"/>
                    </a:cubicBezTo>
                    <a:cubicBezTo>
                      <a:pt x="1287" y="883"/>
                      <a:pt x="1282" y="896"/>
                      <a:pt x="1282" y="909"/>
                    </a:cubicBezTo>
                    <a:cubicBezTo>
                      <a:pt x="1282" y="940"/>
                      <a:pt x="1307" y="966"/>
                      <a:pt x="1338" y="966"/>
                    </a:cubicBezTo>
                    <a:cubicBezTo>
                      <a:pt x="1369" y="966"/>
                      <a:pt x="1394" y="940"/>
                      <a:pt x="1394" y="909"/>
                    </a:cubicBezTo>
                    <a:cubicBezTo>
                      <a:pt x="1394" y="878"/>
                      <a:pt x="1369" y="853"/>
                      <a:pt x="1338" y="853"/>
                    </a:cubicBezTo>
                    <a:cubicBezTo>
                      <a:pt x="1336" y="853"/>
                      <a:pt x="1335" y="853"/>
                      <a:pt x="1333" y="854"/>
                    </a:cubicBezTo>
                    <a:cubicBezTo>
                      <a:pt x="1322" y="843"/>
                      <a:pt x="1322" y="843"/>
                      <a:pt x="1322" y="843"/>
                    </a:cubicBezTo>
                    <a:cubicBezTo>
                      <a:pt x="1319" y="839"/>
                      <a:pt x="1314" y="837"/>
                      <a:pt x="1309" y="837"/>
                    </a:cubicBezTo>
                    <a:cubicBezTo>
                      <a:pt x="1104" y="837"/>
                      <a:pt x="1104" y="837"/>
                      <a:pt x="1104" y="837"/>
                    </a:cubicBezTo>
                    <a:cubicBezTo>
                      <a:pt x="1171" y="770"/>
                      <a:pt x="1171" y="770"/>
                      <a:pt x="1171" y="770"/>
                    </a:cubicBezTo>
                    <a:cubicBezTo>
                      <a:pt x="1359" y="770"/>
                      <a:pt x="1359" y="770"/>
                      <a:pt x="1359" y="770"/>
                    </a:cubicBezTo>
                    <a:cubicBezTo>
                      <a:pt x="1366" y="800"/>
                      <a:pt x="1392" y="822"/>
                      <a:pt x="1424" y="822"/>
                    </a:cubicBezTo>
                    <a:cubicBezTo>
                      <a:pt x="1461" y="822"/>
                      <a:pt x="1491" y="793"/>
                      <a:pt x="1491" y="756"/>
                    </a:cubicBezTo>
                    <a:cubicBezTo>
                      <a:pt x="1491" y="719"/>
                      <a:pt x="1461" y="689"/>
                      <a:pt x="1424" y="689"/>
                    </a:cubicBezTo>
                    <a:close/>
                    <a:moveTo>
                      <a:pt x="1046" y="668"/>
                    </a:moveTo>
                    <a:cubicBezTo>
                      <a:pt x="1060" y="668"/>
                      <a:pt x="1071" y="679"/>
                      <a:pt x="1071" y="692"/>
                    </a:cubicBezTo>
                    <a:cubicBezTo>
                      <a:pt x="1071" y="705"/>
                      <a:pt x="1060" y="716"/>
                      <a:pt x="1046" y="716"/>
                    </a:cubicBezTo>
                    <a:cubicBezTo>
                      <a:pt x="1033" y="716"/>
                      <a:pt x="1022" y="705"/>
                      <a:pt x="1022" y="692"/>
                    </a:cubicBezTo>
                    <a:cubicBezTo>
                      <a:pt x="1022" y="679"/>
                      <a:pt x="1033" y="668"/>
                      <a:pt x="1046" y="668"/>
                    </a:cubicBezTo>
                    <a:close/>
                    <a:moveTo>
                      <a:pt x="1253" y="561"/>
                    </a:moveTo>
                    <a:cubicBezTo>
                      <a:pt x="1268" y="561"/>
                      <a:pt x="1280" y="574"/>
                      <a:pt x="1280" y="589"/>
                    </a:cubicBezTo>
                    <a:cubicBezTo>
                      <a:pt x="1280" y="604"/>
                      <a:pt x="1268" y="616"/>
                      <a:pt x="1253" y="616"/>
                    </a:cubicBezTo>
                    <a:cubicBezTo>
                      <a:pt x="1238" y="616"/>
                      <a:pt x="1225" y="604"/>
                      <a:pt x="1225" y="589"/>
                    </a:cubicBezTo>
                    <a:cubicBezTo>
                      <a:pt x="1225" y="574"/>
                      <a:pt x="1238" y="561"/>
                      <a:pt x="1253" y="561"/>
                    </a:cubicBezTo>
                    <a:close/>
                    <a:moveTo>
                      <a:pt x="1410" y="508"/>
                    </a:moveTo>
                    <a:cubicBezTo>
                      <a:pt x="1423" y="508"/>
                      <a:pt x="1434" y="519"/>
                      <a:pt x="1434" y="532"/>
                    </a:cubicBezTo>
                    <a:cubicBezTo>
                      <a:pt x="1434" y="546"/>
                      <a:pt x="1423" y="556"/>
                      <a:pt x="1410" y="556"/>
                    </a:cubicBezTo>
                    <a:cubicBezTo>
                      <a:pt x="1397" y="556"/>
                      <a:pt x="1386" y="546"/>
                      <a:pt x="1386" y="532"/>
                    </a:cubicBezTo>
                    <a:cubicBezTo>
                      <a:pt x="1386" y="519"/>
                      <a:pt x="1397" y="508"/>
                      <a:pt x="1410" y="508"/>
                    </a:cubicBezTo>
                    <a:close/>
                    <a:moveTo>
                      <a:pt x="1391" y="290"/>
                    </a:moveTo>
                    <a:cubicBezTo>
                      <a:pt x="1405" y="290"/>
                      <a:pt x="1415" y="301"/>
                      <a:pt x="1415" y="314"/>
                    </a:cubicBezTo>
                    <a:cubicBezTo>
                      <a:pt x="1415" y="328"/>
                      <a:pt x="1405" y="338"/>
                      <a:pt x="1391" y="338"/>
                    </a:cubicBezTo>
                    <a:cubicBezTo>
                      <a:pt x="1378" y="338"/>
                      <a:pt x="1367" y="328"/>
                      <a:pt x="1367" y="314"/>
                    </a:cubicBezTo>
                    <a:cubicBezTo>
                      <a:pt x="1367" y="301"/>
                      <a:pt x="1378" y="290"/>
                      <a:pt x="1391" y="290"/>
                    </a:cubicBezTo>
                    <a:close/>
                    <a:moveTo>
                      <a:pt x="685" y="566"/>
                    </a:moveTo>
                    <a:cubicBezTo>
                      <a:pt x="712" y="566"/>
                      <a:pt x="733" y="588"/>
                      <a:pt x="733" y="614"/>
                    </a:cubicBezTo>
                    <a:cubicBezTo>
                      <a:pt x="733" y="641"/>
                      <a:pt x="712" y="663"/>
                      <a:pt x="685" y="663"/>
                    </a:cubicBezTo>
                    <a:cubicBezTo>
                      <a:pt x="659" y="663"/>
                      <a:pt x="637" y="641"/>
                      <a:pt x="637" y="614"/>
                    </a:cubicBezTo>
                    <a:cubicBezTo>
                      <a:pt x="637" y="588"/>
                      <a:pt x="659" y="566"/>
                      <a:pt x="685" y="566"/>
                    </a:cubicBezTo>
                    <a:close/>
                    <a:moveTo>
                      <a:pt x="1179" y="276"/>
                    </a:moveTo>
                    <a:cubicBezTo>
                      <a:pt x="1192" y="276"/>
                      <a:pt x="1203" y="287"/>
                      <a:pt x="1203" y="300"/>
                    </a:cubicBezTo>
                    <a:cubicBezTo>
                      <a:pt x="1203" y="313"/>
                      <a:pt x="1192" y="324"/>
                      <a:pt x="1179" y="324"/>
                    </a:cubicBezTo>
                    <a:cubicBezTo>
                      <a:pt x="1165" y="324"/>
                      <a:pt x="1155" y="313"/>
                      <a:pt x="1155" y="300"/>
                    </a:cubicBezTo>
                    <a:cubicBezTo>
                      <a:pt x="1155" y="287"/>
                      <a:pt x="1165" y="276"/>
                      <a:pt x="1179" y="276"/>
                    </a:cubicBezTo>
                    <a:close/>
                    <a:moveTo>
                      <a:pt x="1253" y="29"/>
                    </a:moveTo>
                    <a:cubicBezTo>
                      <a:pt x="1274" y="29"/>
                      <a:pt x="1291" y="46"/>
                      <a:pt x="1291" y="67"/>
                    </a:cubicBezTo>
                    <a:cubicBezTo>
                      <a:pt x="1291" y="88"/>
                      <a:pt x="1274" y="104"/>
                      <a:pt x="1253" y="104"/>
                    </a:cubicBezTo>
                    <a:cubicBezTo>
                      <a:pt x="1232" y="104"/>
                      <a:pt x="1215" y="88"/>
                      <a:pt x="1215" y="67"/>
                    </a:cubicBezTo>
                    <a:cubicBezTo>
                      <a:pt x="1215" y="46"/>
                      <a:pt x="1232" y="29"/>
                      <a:pt x="1253" y="29"/>
                    </a:cubicBezTo>
                    <a:close/>
                    <a:moveTo>
                      <a:pt x="833" y="438"/>
                    </a:moveTo>
                    <a:cubicBezTo>
                      <a:pt x="854" y="438"/>
                      <a:pt x="871" y="455"/>
                      <a:pt x="871" y="476"/>
                    </a:cubicBezTo>
                    <a:cubicBezTo>
                      <a:pt x="871" y="497"/>
                      <a:pt x="854" y="514"/>
                      <a:pt x="833" y="514"/>
                    </a:cubicBezTo>
                    <a:cubicBezTo>
                      <a:pt x="812" y="514"/>
                      <a:pt x="795" y="497"/>
                      <a:pt x="795" y="476"/>
                    </a:cubicBezTo>
                    <a:cubicBezTo>
                      <a:pt x="795" y="455"/>
                      <a:pt x="812" y="438"/>
                      <a:pt x="833" y="438"/>
                    </a:cubicBezTo>
                    <a:close/>
                    <a:moveTo>
                      <a:pt x="1285" y="1280"/>
                    </a:moveTo>
                    <a:cubicBezTo>
                      <a:pt x="1306" y="1280"/>
                      <a:pt x="1323" y="1297"/>
                      <a:pt x="1323" y="1317"/>
                    </a:cubicBezTo>
                    <a:cubicBezTo>
                      <a:pt x="1323" y="1338"/>
                      <a:pt x="1306" y="1355"/>
                      <a:pt x="1285" y="1355"/>
                    </a:cubicBezTo>
                    <a:cubicBezTo>
                      <a:pt x="1264" y="1355"/>
                      <a:pt x="1247" y="1338"/>
                      <a:pt x="1247" y="1317"/>
                    </a:cubicBezTo>
                    <a:cubicBezTo>
                      <a:pt x="1247" y="1297"/>
                      <a:pt x="1264" y="1280"/>
                      <a:pt x="1285" y="1280"/>
                    </a:cubicBezTo>
                    <a:close/>
                    <a:moveTo>
                      <a:pt x="1332" y="1172"/>
                    </a:moveTo>
                    <a:cubicBezTo>
                      <a:pt x="1345" y="1172"/>
                      <a:pt x="1356" y="1183"/>
                      <a:pt x="1356" y="1196"/>
                    </a:cubicBezTo>
                    <a:cubicBezTo>
                      <a:pt x="1356" y="1209"/>
                      <a:pt x="1345" y="1220"/>
                      <a:pt x="1332" y="1220"/>
                    </a:cubicBezTo>
                    <a:cubicBezTo>
                      <a:pt x="1319" y="1220"/>
                      <a:pt x="1308" y="1209"/>
                      <a:pt x="1308" y="1196"/>
                    </a:cubicBezTo>
                    <a:cubicBezTo>
                      <a:pt x="1308" y="1183"/>
                      <a:pt x="1319" y="1172"/>
                      <a:pt x="1332" y="1172"/>
                    </a:cubicBezTo>
                    <a:close/>
                    <a:moveTo>
                      <a:pt x="1365" y="1015"/>
                    </a:moveTo>
                    <a:cubicBezTo>
                      <a:pt x="1378" y="1015"/>
                      <a:pt x="1389" y="1026"/>
                      <a:pt x="1389" y="1039"/>
                    </a:cubicBezTo>
                    <a:cubicBezTo>
                      <a:pt x="1389" y="1052"/>
                      <a:pt x="1378" y="1063"/>
                      <a:pt x="1365" y="1063"/>
                    </a:cubicBezTo>
                    <a:cubicBezTo>
                      <a:pt x="1352" y="1063"/>
                      <a:pt x="1341" y="1052"/>
                      <a:pt x="1341" y="1039"/>
                    </a:cubicBezTo>
                    <a:cubicBezTo>
                      <a:pt x="1341" y="1026"/>
                      <a:pt x="1352" y="1015"/>
                      <a:pt x="1365" y="1015"/>
                    </a:cubicBezTo>
                    <a:close/>
                    <a:moveTo>
                      <a:pt x="1184" y="954"/>
                    </a:moveTo>
                    <a:cubicBezTo>
                      <a:pt x="1198" y="954"/>
                      <a:pt x="1209" y="964"/>
                      <a:pt x="1209" y="978"/>
                    </a:cubicBezTo>
                    <a:cubicBezTo>
                      <a:pt x="1209" y="991"/>
                      <a:pt x="1198" y="1002"/>
                      <a:pt x="1184" y="1002"/>
                    </a:cubicBezTo>
                    <a:cubicBezTo>
                      <a:pt x="1171" y="1002"/>
                      <a:pt x="1160" y="991"/>
                      <a:pt x="1160" y="978"/>
                    </a:cubicBezTo>
                    <a:cubicBezTo>
                      <a:pt x="1160" y="964"/>
                      <a:pt x="1171" y="954"/>
                      <a:pt x="1184" y="954"/>
                    </a:cubicBezTo>
                    <a:close/>
                    <a:moveTo>
                      <a:pt x="700" y="1061"/>
                    </a:moveTo>
                    <a:cubicBezTo>
                      <a:pt x="721" y="1061"/>
                      <a:pt x="738" y="1078"/>
                      <a:pt x="738" y="1099"/>
                    </a:cubicBezTo>
                    <a:cubicBezTo>
                      <a:pt x="738" y="1120"/>
                      <a:pt x="721" y="1137"/>
                      <a:pt x="700" y="1137"/>
                    </a:cubicBezTo>
                    <a:cubicBezTo>
                      <a:pt x="679" y="1137"/>
                      <a:pt x="663" y="1120"/>
                      <a:pt x="663" y="1099"/>
                    </a:cubicBezTo>
                    <a:cubicBezTo>
                      <a:pt x="663" y="1078"/>
                      <a:pt x="679" y="1061"/>
                      <a:pt x="700" y="1061"/>
                    </a:cubicBezTo>
                    <a:close/>
                    <a:moveTo>
                      <a:pt x="395" y="833"/>
                    </a:moveTo>
                    <a:cubicBezTo>
                      <a:pt x="416" y="833"/>
                      <a:pt x="433" y="850"/>
                      <a:pt x="433" y="871"/>
                    </a:cubicBezTo>
                    <a:cubicBezTo>
                      <a:pt x="433" y="892"/>
                      <a:pt x="416" y="909"/>
                      <a:pt x="395" y="909"/>
                    </a:cubicBezTo>
                    <a:cubicBezTo>
                      <a:pt x="375" y="909"/>
                      <a:pt x="358" y="892"/>
                      <a:pt x="358" y="871"/>
                    </a:cubicBezTo>
                    <a:cubicBezTo>
                      <a:pt x="358" y="850"/>
                      <a:pt x="375" y="833"/>
                      <a:pt x="395" y="833"/>
                    </a:cubicBezTo>
                    <a:close/>
                    <a:moveTo>
                      <a:pt x="754" y="869"/>
                    </a:moveTo>
                    <a:cubicBezTo>
                      <a:pt x="767" y="869"/>
                      <a:pt x="778" y="880"/>
                      <a:pt x="778" y="893"/>
                    </a:cubicBezTo>
                    <a:cubicBezTo>
                      <a:pt x="778" y="907"/>
                      <a:pt x="767" y="917"/>
                      <a:pt x="754" y="917"/>
                    </a:cubicBezTo>
                    <a:cubicBezTo>
                      <a:pt x="741" y="917"/>
                      <a:pt x="730" y="907"/>
                      <a:pt x="730" y="893"/>
                    </a:cubicBezTo>
                    <a:cubicBezTo>
                      <a:pt x="730" y="880"/>
                      <a:pt x="741" y="869"/>
                      <a:pt x="754" y="869"/>
                    </a:cubicBezTo>
                    <a:close/>
                    <a:moveTo>
                      <a:pt x="688" y="813"/>
                    </a:moveTo>
                    <a:cubicBezTo>
                      <a:pt x="701" y="813"/>
                      <a:pt x="712" y="824"/>
                      <a:pt x="712" y="837"/>
                    </a:cubicBezTo>
                    <a:cubicBezTo>
                      <a:pt x="712" y="850"/>
                      <a:pt x="701" y="861"/>
                      <a:pt x="688" y="861"/>
                    </a:cubicBezTo>
                    <a:cubicBezTo>
                      <a:pt x="674" y="861"/>
                      <a:pt x="663" y="850"/>
                      <a:pt x="663" y="837"/>
                    </a:cubicBezTo>
                    <a:cubicBezTo>
                      <a:pt x="663" y="824"/>
                      <a:pt x="674" y="813"/>
                      <a:pt x="688" y="813"/>
                    </a:cubicBezTo>
                    <a:close/>
                    <a:moveTo>
                      <a:pt x="1338" y="882"/>
                    </a:moveTo>
                    <a:cubicBezTo>
                      <a:pt x="1353" y="882"/>
                      <a:pt x="1365" y="894"/>
                      <a:pt x="1365" y="909"/>
                    </a:cubicBezTo>
                    <a:cubicBezTo>
                      <a:pt x="1365" y="925"/>
                      <a:pt x="1353" y="937"/>
                      <a:pt x="1338" y="937"/>
                    </a:cubicBezTo>
                    <a:cubicBezTo>
                      <a:pt x="1323" y="937"/>
                      <a:pt x="1310" y="925"/>
                      <a:pt x="1310" y="909"/>
                    </a:cubicBezTo>
                    <a:cubicBezTo>
                      <a:pt x="1310" y="894"/>
                      <a:pt x="1323" y="882"/>
                      <a:pt x="1338" y="882"/>
                    </a:cubicBezTo>
                    <a:close/>
                    <a:moveTo>
                      <a:pt x="1424" y="794"/>
                    </a:moveTo>
                    <a:cubicBezTo>
                      <a:pt x="1403" y="794"/>
                      <a:pt x="1386" y="777"/>
                      <a:pt x="1386" y="756"/>
                    </a:cubicBezTo>
                    <a:cubicBezTo>
                      <a:pt x="1386" y="735"/>
                      <a:pt x="1403" y="718"/>
                      <a:pt x="1424" y="718"/>
                    </a:cubicBezTo>
                    <a:cubicBezTo>
                      <a:pt x="1445" y="718"/>
                      <a:pt x="1462" y="735"/>
                      <a:pt x="1462" y="756"/>
                    </a:cubicBezTo>
                    <a:cubicBezTo>
                      <a:pt x="1462" y="777"/>
                      <a:pt x="1445" y="794"/>
                      <a:pt x="1424" y="7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3963" y="2407"/>
                <a:ext cx="457" cy="294"/>
              </a:xfrm>
              <a:custGeom>
                <a:avLst/>
                <a:gdLst>
                  <a:gd name="T0" fmla="*/ 0 w 545"/>
                  <a:gd name="T1" fmla="*/ 45 h 350"/>
                  <a:gd name="T2" fmla="*/ 83 w 545"/>
                  <a:gd name="T3" fmla="*/ 45 h 350"/>
                  <a:gd name="T4" fmla="*/ 83 w 545"/>
                  <a:gd name="T5" fmla="*/ 31 h 350"/>
                  <a:gd name="T6" fmla="*/ 117 w 545"/>
                  <a:gd name="T7" fmla="*/ 31 h 350"/>
                  <a:gd name="T8" fmla="*/ 250 w 545"/>
                  <a:gd name="T9" fmla="*/ 163 h 350"/>
                  <a:gd name="T10" fmla="*/ 255 w 545"/>
                  <a:gd name="T11" fmla="*/ 166 h 350"/>
                  <a:gd name="T12" fmla="*/ 344 w 545"/>
                  <a:gd name="T13" fmla="*/ 166 h 350"/>
                  <a:gd name="T14" fmla="*/ 472 w 545"/>
                  <a:gd name="T15" fmla="*/ 294 h 350"/>
                  <a:gd name="T16" fmla="*/ 468 w 545"/>
                  <a:gd name="T17" fmla="*/ 311 h 350"/>
                  <a:gd name="T18" fmla="*/ 507 w 545"/>
                  <a:gd name="T19" fmla="*/ 350 h 350"/>
                  <a:gd name="T20" fmla="*/ 545 w 545"/>
                  <a:gd name="T21" fmla="*/ 311 h 350"/>
                  <a:gd name="T22" fmla="*/ 507 w 545"/>
                  <a:gd name="T23" fmla="*/ 273 h 350"/>
                  <a:gd name="T24" fmla="*/ 481 w 545"/>
                  <a:gd name="T25" fmla="*/ 283 h 350"/>
                  <a:gd name="T26" fmla="*/ 352 w 545"/>
                  <a:gd name="T27" fmla="*/ 153 h 350"/>
                  <a:gd name="T28" fmla="*/ 347 w 545"/>
                  <a:gd name="T29" fmla="*/ 151 h 350"/>
                  <a:gd name="T30" fmla="*/ 258 w 545"/>
                  <a:gd name="T31" fmla="*/ 151 h 350"/>
                  <a:gd name="T32" fmla="*/ 125 w 545"/>
                  <a:gd name="T33" fmla="*/ 18 h 350"/>
                  <a:gd name="T34" fmla="*/ 120 w 545"/>
                  <a:gd name="T35" fmla="*/ 16 h 350"/>
                  <a:gd name="T36" fmla="*/ 83 w 545"/>
                  <a:gd name="T37" fmla="*/ 16 h 350"/>
                  <a:gd name="T38" fmla="*/ 83 w 545"/>
                  <a:gd name="T39" fmla="*/ 0 h 350"/>
                  <a:gd name="T40" fmla="*/ 0 w 545"/>
                  <a:gd name="T41" fmla="*/ 0 h 350"/>
                  <a:gd name="T42" fmla="*/ 0 w 545"/>
                  <a:gd name="T43" fmla="*/ 45 h 350"/>
                  <a:gd name="T44" fmla="*/ 507 w 545"/>
                  <a:gd name="T45" fmla="*/ 287 h 350"/>
                  <a:gd name="T46" fmla="*/ 531 w 545"/>
                  <a:gd name="T47" fmla="*/ 311 h 350"/>
                  <a:gd name="T48" fmla="*/ 507 w 545"/>
                  <a:gd name="T49" fmla="*/ 335 h 350"/>
                  <a:gd name="T50" fmla="*/ 483 w 545"/>
                  <a:gd name="T51" fmla="*/ 311 h 350"/>
                  <a:gd name="T52" fmla="*/ 507 w 545"/>
                  <a:gd name="T53" fmla="*/ 287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45" h="350">
                    <a:moveTo>
                      <a:pt x="0" y="45"/>
                    </a:move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117" y="31"/>
                      <a:pt x="117" y="31"/>
                      <a:pt x="117" y="31"/>
                    </a:cubicBezTo>
                    <a:cubicBezTo>
                      <a:pt x="250" y="163"/>
                      <a:pt x="250" y="163"/>
                      <a:pt x="250" y="163"/>
                    </a:cubicBezTo>
                    <a:cubicBezTo>
                      <a:pt x="251" y="165"/>
                      <a:pt x="253" y="166"/>
                      <a:pt x="255" y="166"/>
                    </a:cubicBezTo>
                    <a:cubicBezTo>
                      <a:pt x="344" y="166"/>
                      <a:pt x="344" y="166"/>
                      <a:pt x="344" y="166"/>
                    </a:cubicBezTo>
                    <a:cubicBezTo>
                      <a:pt x="472" y="294"/>
                      <a:pt x="472" y="294"/>
                      <a:pt x="472" y="294"/>
                    </a:cubicBezTo>
                    <a:cubicBezTo>
                      <a:pt x="470" y="299"/>
                      <a:pt x="468" y="305"/>
                      <a:pt x="468" y="311"/>
                    </a:cubicBezTo>
                    <a:cubicBezTo>
                      <a:pt x="468" y="333"/>
                      <a:pt x="486" y="350"/>
                      <a:pt x="507" y="350"/>
                    </a:cubicBezTo>
                    <a:cubicBezTo>
                      <a:pt x="528" y="350"/>
                      <a:pt x="545" y="333"/>
                      <a:pt x="545" y="311"/>
                    </a:cubicBezTo>
                    <a:cubicBezTo>
                      <a:pt x="545" y="290"/>
                      <a:pt x="528" y="273"/>
                      <a:pt x="507" y="273"/>
                    </a:cubicBezTo>
                    <a:cubicBezTo>
                      <a:pt x="497" y="273"/>
                      <a:pt x="488" y="277"/>
                      <a:pt x="481" y="283"/>
                    </a:cubicBezTo>
                    <a:cubicBezTo>
                      <a:pt x="352" y="153"/>
                      <a:pt x="352" y="153"/>
                      <a:pt x="352" y="153"/>
                    </a:cubicBezTo>
                    <a:cubicBezTo>
                      <a:pt x="350" y="152"/>
                      <a:pt x="349" y="151"/>
                      <a:pt x="347" y="151"/>
                    </a:cubicBezTo>
                    <a:cubicBezTo>
                      <a:pt x="258" y="151"/>
                      <a:pt x="258" y="151"/>
                      <a:pt x="258" y="151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4" y="17"/>
                      <a:pt x="122" y="16"/>
                      <a:pt x="120" y="16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30"/>
                      <a:pt x="0" y="45"/>
                    </a:cubicBezTo>
                    <a:close/>
                    <a:moveTo>
                      <a:pt x="507" y="287"/>
                    </a:moveTo>
                    <a:cubicBezTo>
                      <a:pt x="520" y="287"/>
                      <a:pt x="531" y="298"/>
                      <a:pt x="531" y="311"/>
                    </a:cubicBezTo>
                    <a:cubicBezTo>
                      <a:pt x="531" y="325"/>
                      <a:pt x="520" y="335"/>
                      <a:pt x="507" y="335"/>
                    </a:cubicBezTo>
                    <a:cubicBezTo>
                      <a:pt x="494" y="335"/>
                      <a:pt x="483" y="325"/>
                      <a:pt x="483" y="311"/>
                    </a:cubicBezTo>
                    <a:cubicBezTo>
                      <a:pt x="483" y="298"/>
                      <a:pt x="494" y="287"/>
                      <a:pt x="507" y="2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13"/>
              <p:cNvSpPr>
                <a:spLocks noEditPoints="1"/>
              </p:cNvSpPr>
              <p:nvPr/>
            </p:nvSpPr>
            <p:spPr bwMode="auto">
              <a:xfrm>
                <a:off x="3965" y="2485"/>
                <a:ext cx="1049" cy="727"/>
              </a:xfrm>
              <a:custGeom>
                <a:avLst/>
                <a:gdLst>
                  <a:gd name="T0" fmla="*/ 129 w 1251"/>
                  <a:gd name="T1" fmla="*/ 238 h 867"/>
                  <a:gd name="T2" fmla="*/ 283 w 1251"/>
                  <a:gd name="T3" fmla="*/ 423 h 867"/>
                  <a:gd name="T4" fmla="*/ 143 w 1251"/>
                  <a:gd name="T5" fmla="*/ 235 h 867"/>
                  <a:gd name="T6" fmla="*/ 156 w 1251"/>
                  <a:gd name="T7" fmla="*/ 229 h 867"/>
                  <a:gd name="T8" fmla="*/ 275 w 1251"/>
                  <a:gd name="T9" fmla="*/ 297 h 867"/>
                  <a:gd name="T10" fmla="*/ 263 w 1251"/>
                  <a:gd name="T11" fmla="*/ 269 h 867"/>
                  <a:gd name="T12" fmla="*/ 168 w 1251"/>
                  <a:gd name="T13" fmla="*/ 128 h 867"/>
                  <a:gd name="T14" fmla="*/ 435 w 1251"/>
                  <a:gd name="T15" fmla="*/ 321 h 867"/>
                  <a:gd name="T16" fmla="*/ 502 w 1251"/>
                  <a:gd name="T17" fmla="*/ 494 h 867"/>
                  <a:gd name="T18" fmla="*/ 516 w 1251"/>
                  <a:gd name="T19" fmla="*/ 492 h 867"/>
                  <a:gd name="T20" fmla="*/ 449 w 1251"/>
                  <a:gd name="T21" fmla="*/ 335 h 867"/>
                  <a:gd name="T22" fmla="*/ 535 w 1251"/>
                  <a:gd name="T23" fmla="*/ 480 h 867"/>
                  <a:gd name="T24" fmla="*/ 585 w 1251"/>
                  <a:gd name="T25" fmla="*/ 625 h 867"/>
                  <a:gd name="T26" fmla="*/ 592 w 1251"/>
                  <a:gd name="T27" fmla="*/ 517 h 867"/>
                  <a:gd name="T28" fmla="*/ 566 w 1251"/>
                  <a:gd name="T29" fmla="*/ 468 h 867"/>
                  <a:gd name="T30" fmla="*/ 618 w 1251"/>
                  <a:gd name="T31" fmla="*/ 652 h 867"/>
                  <a:gd name="T32" fmla="*/ 648 w 1251"/>
                  <a:gd name="T33" fmla="*/ 615 h 867"/>
                  <a:gd name="T34" fmla="*/ 580 w 1251"/>
                  <a:gd name="T35" fmla="*/ 419 h 867"/>
                  <a:gd name="T36" fmla="*/ 722 w 1251"/>
                  <a:gd name="T37" fmla="*/ 590 h 867"/>
                  <a:gd name="T38" fmla="*/ 854 w 1251"/>
                  <a:gd name="T39" fmla="*/ 738 h 867"/>
                  <a:gd name="T40" fmla="*/ 1110 w 1251"/>
                  <a:gd name="T41" fmla="*/ 867 h 867"/>
                  <a:gd name="T42" fmla="*/ 955 w 1251"/>
                  <a:gd name="T43" fmla="*/ 820 h 867"/>
                  <a:gd name="T44" fmla="*/ 807 w 1251"/>
                  <a:gd name="T45" fmla="*/ 645 h 867"/>
                  <a:gd name="T46" fmla="*/ 1057 w 1251"/>
                  <a:gd name="T47" fmla="*/ 622 h 867"/>
                  <a:gd name="T48" fmla="*/ 1102 w 1251"/>
                  <a:gd name="T49" fmla="*/ 603 h 867"/>
                  <a:gd name="T50" fmla="*/ 733 w 1251"/>
                  <a:gd name="T51" fmla="*/ 514 h 867"/>
                  <a:gd name="T52" fmla="*/ 845 w 1251"/>
                  <a:gd name="T53" fmla="*/ 488 h 867"/>
                  <a:gd name="T54" fmla="*/ 1015 w 1251"/>
                  <a:gd name="T55" fmla="*/ 438 h 867"/>
                  <a:gd name="T56" fmla="*/ 1105 w 1251"/>
                  <a:gd name="T57" fmla="*/ 482 h 867"/>
                  <a:gd name="T58" fmla="*/ 1018 w 1251"/>
                  <a:gd name="T59" fmla="*/ 424 h 867"/>
                  <a:gd name="T60" fmla="*/ 848 w 1251"/>
                  <a:gd name="T61" fmla="*/ 473 h 867"/>
                  <a:gd name="T62" fmla="*/ 639 w 1251"/>
                  <a:gd name="T63" fmla="*/ 419 h 867"/>
                  <a:gd name="T64" fmla="*/ 1074 w 1251"/>
                  <a:gd name="T65" fmla="*/ 406 h 867"/>
                  <a:gd name="T66" fmla="*/ 1251 w 1251"/>
                  <a:gd name="T67" fmla="*/ 550 h 867"/>
                  <a:gd name="T68" fmla="*/ 1077 w 1251"/>
                  <a:gd name="T69" fmla="*/ 391 h 867"/>
                  <a:gd name="T70" fmla="*/ 545 w 1251"/>
                  <a:gd name="T71" fmla="*/ 390 h 867"/>
                  <a:gd name="T72" fmla="*/ 91 w 1251"/>
                  <a:gd name="T73" fmla="*/ 10 h 867"/>
                  <a:gd name="T74" fmla="*/ 0 w 1251"/>
                  <a:gd name="T75" fmla="*/ 0 h 867"/>
                  <a:gd name="T76" fmla="*/ 307 w 1251"/>
                  <a:gd name="T77" fmla="*/ 385 h 867"/>
                  <a:gd name="T78" fmla="*/ 301 w 1251"/>
                  <a:gd name="T79" fmla="*/ 245 h 867"/>
                  <a:gd name="T80" fmla="*/ 301 w 1251"/>
                  <a:gd name="T81" fmla="*/ 245 h 867"/>
                  <a:gd name="T82" fmla="*/ 491 w 1251"/>
                  <a:gd name="T83" fmla="*/ 530 h 867"/>
                  <a:gd name="T84" fmla="*/ 561 w 1251"/>
                  <a:gd name="T85" fmla="*/ 586 h 867"/>
                  <a:gd name="T86" fmla="*/ 680 w 1251"/>
                  <a:gd name="T87" fmla="*/ 652 h 867"/>
                  <a:gd name="T88" fmla="*/ 1110 w 1251"/>
                  <a:gd name="T89" fmla="*/ 804 h 867"/>
                  <a:gd name="T90" fmla="*/ 1110 w 1251"/>
                  <a:gd name="T91" fmla="*/ 804 h 867"/>
                  <a:gd name="T92" fmla="*/ 797 w 1251"/>
                  <a:gd name="T93" fmla="*/ 692 h 867"/>
                  <a:gd name="T94" fmla="*/ 1102 w 1251"/>
                  <a:gd name="T95" fmla="*/ 707 h 867"/>
                  <a:gd name="T96" fmla="*/ 1090 w 1251"/>
                  <a:gd name="T97" fmla="*/ 482 h 867"/>
                  <a:gd name="T98" fmla="*/ 1212 w 1251"/>
                  <a:gd name="T99" fmla="*/ 525 h 867"/>
                  <a:gd name="T100" fmla="*/ 1212 w 1251"/>
                  <a:gd name="T101" fmla="*/ 525 h 867"/>
                  <a:gd name="T102" fmla="*/ 858 w 1251"/>
                  <a:gd name="T103" fmla="*/ 394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51" h="867">
                    <a:moveTo>
                      <a:pt x="81" y="45"/>
                    </a:moveTo>
                    <a:cubicBezTo>
                      <a:pt x="81" y="40"/>
                      <a:pt x="81" y="40"/>
                      <a:pt x="81" y="40"/>
                    </a:cubicBezTo>
                    <a:cubicBezTo>
                      <a:pt x="129" y="88"/>
                      <a:pt x="129" y="88"/>
                      <a:pt x="129" y="88"/>
                    </a:cubicBezTo>
                    <a:cubicBezTo>
                      <a:pt x="129" y="238"/>
                      <a:pt x="129" y="238"/>
                      <a:pt x="129" y="238"/>
                    </a:cubicBezTo>
                    <a:cubicBezTo>
                      <a:pt x="129" y="240"/>
                      <a:pt x="130" y="241"/>
                      <a:pt x="131" y="243"/>
                    </a:cubicBezTo>
                    <a:cubicBezTo>
                      <a:pt x="252" y="362"/>
                      <a:pt x="252" y="362"/>
                      <a:pt x="252" y="362"/>
                    </a:cubicBezTo>
                    <a:cubicBezTo>
                      <a:pt x="247" y="369"/>
                      <a:pt x="245" y="376"/>
                      <a:pt x="245" y="385"/>
                    </a:cubicBezTo>
                    <a:cubicBezTo>
                      <a:pt x="245" y="406"/>
                      <a:pt x="262" y="423"/>
                      <a:pt x="283" y="423"/>
                    </a:cubicBezTo>
                    <a:cubicBezTo>
                      <a:pt x="304" y="423"/>
                      <a:pt x="322" y="406"/>
                      <a:pt x="322" y="385"/>
                    </a:cubicBezTo>
                    <a:cubicBezTo>
                      <a:pt x="322" y="363"/>
                      <a:pt x="304" y="346"/>
                      <a:pt x="283" y="346"/>
                    </a:cubicBezTo>
                    <a:cubicBezTo>
                      <a:pt x="275" y="346"/>
                      <a:pt x="268" y="348"/>
                      <a:pt x="262" y="352"/>
                    </a:cubicBezTo>
                    <a:cubicBezTo>
                      <a:pt x="143" y="235"/>
                      <a:pt x="143" y="235"/>
                      <a:pt x="143" y="235"/>
                    </a:cubicBezTo>
                    <a:cubicBezTo>
                      <a:pt x="143" y="103"/>
                      <a:pt x="143" y="103"/>
                      <a:pt x="143" y="103"/>
                    </a:cubicBezTo>
                    <a:cubicBezTo>
                      <a:pt x="154" y="113"/>
                      <a:pt x="154" y="113"/>
                      <a:pt x="154" y="113"/>
                    </a:cubicBezTo>
                    <a:cubicBezTo>
                      <a:pt x="154" y="224"/>
                      <a:pt x="154" y="224"/>
                      <a:pt x="154" y="224"/>
                    </a:cubicBezTo>
                    <a:cubicBezTo>
                      <a:pt x="154" y="226"/>
                      <a:pt x="154" y="228"/>
                      <a:pt x="156" y="229"/>
                    </a:cubicBezTo>
                    <a:cubicBezTo>
                      <a:pt x="223" y="297"/>
                      <a:pt x="223" y="297"/>
                      <a:pt x="223" y="297"/>
                    </a:cubicBezTo>
                    <a:cubicBezTo>
                      <a:pt x="225" y="298"/>
                      <a:pt x="226" y="299"/>
                      <a:pt x="228" y="299"/>
                    </a:cubicBezTo>
                    <a:cubicBezTo>
                      <a:pt x="271" y="299"/>
                      <a:pt x="271" y="299"/>
                      <a:pt x="271" y="299"/>
                    </a:cubicBezTo>
                    <a:cubicBezTo>
                      <a:pt x="272" y="299"/>
                      <a:pt x="274" y="298"/>
                      <a:pt x="275" y="297"/>
                    </a:cubicBezTo>
                    <a:cubicBezTo>
                      <a:pt x="282" y="304"/>
                      <a:pt x="291" y="308"/>
                      <a:pt x="301" y="308"/>
                    </a:cubicBezTo>
                    <a:cubicBezTo>
                      <a:pt x="322" y="308"/>
                      <a:pt x="340" y="291"/>
                      <a:pt x="340" y="269"/>
                    </a:cubicBezTo>
                    <a:cubicBezTo>
                      <a:pt x="340" y="248"/>
                      <a:pt x="322" y="231"/>
                      <a:pt x="301" y="231"/>
                    </a:cubicBezTo>
                    <a:cubicBezTo>
                      <a:pt x="280" y="231"/>
                      <a:pt x="263" y="248"/>
                      <a:pt x="263" y="269"/>
                    </a:cubicBezTo>
                    <a:cubicBezTo>
                      <a:pt x="263" y="275"/>
                      <a:pt x="264" y="280"/>
                      <a:pt x="266" y="284"/>
                    </a:cubicBezTo>
                    <a:cubicBezTo>
                      <a:pt x="231" y="284"/>
                      <a:pt x="231" y="284"/>
                      <a:pt x="231" y="284"/>
                    </a:cubicBezTo>
                    <a:cubicBezTo>
                      <a:pt x="168" y="221"/>
                      <a:pt x="168" y="221"/>
                      <a:pt x="168" y="221"/>
                    </a:cubicBezTo>
                    <a:cubicBezTo>
                      <a:pt x="168" y="128"/>
                      <a:pt x="168" y="128"/>
                      <a:pt x="168" y="128"/>
                    </a:cubicBezTo>
                    <a:cubicBezTo>
                      <a:pt x="235" y="194"/>
                      <a:pt x="235" y="194"/>
                      <a:pt x="235" y="194"/>
                    </a:cubicBezTo>
                    <a:cubicBezTo>
                      <a:pt x="237" y="197"/>
                      <a:pt x="241" y="198"/>
                      <a:pt x="245" y="198"/>
                    </a:cubicBezTo>
                    <a:cubicBezTo>
                      <a:pt x="312" y="198"/>
                      <a:pt x="312" y="198"/>
                      <a:pt x="312" y="198"/>
                    </a:cubicBezTo>
                    <a:cubicBezTo>
                      <a:pt x="435" y="321"/>
                      <a:pt x="435" y="321"/>
                      <a:pt x="435" y="321"/>
                    </a:cubicBezTo>
                    <a:cubicBezTo>
                      <a:pt x="435" y="365"/>
                      <a:pt x="435" y="365"/>
                      <a:pt x="435" y="365"/>
                    </a:cubicBezTo>
                    <a:cubicBezTo>
                      <a:pt x="435" y="367"/>
                      <a:pt x="436" y="369"/>
                      <a:pt x="437" y="370"/>
                    </a:cubicBezTo>
                    <a:cubicBezTo>
                      <a:pt x="502" y="435"/>
                      <a:pt x="502" y="435"/>
                      <a:pt x="502" y="435"/>
                    </a:cubicBezTo>
                    <a:cubicBezTo>
                      <a:pt x="502" y="494"/>
                      <a:pt x="502" y="494"/>
                      <a:pt x="502" y="494"/>
                    </a:cubicBezTo>
                    <a:cubicBezTo>
                      <a:pt x="487" y="500"/>
                      <a:pt x="477" y="514"/>
                      <a:pt x="477" y="530"/>
                    </a:cubicBezTo>
                    <a:cubicBezTo>
                      <a:pt x="477" y="552"/>
                      <a:pt x="494" y="569"/>
                      <a:pt x="515" y="569"/>
                    </a:cubicBezTo>
                    <a:cubicBezTo>
                      <a:pt x="536" y="569"/>
                      <a:pt x="554" y="552"/>
                      <a:pt x="554" y="530"/>
                    </a:cubicBezTo>
                    <a:cubicBezTo>
                      <a:pt x="554" y="509"/>
                      <a:pt x="537" y="492"/>
                      <a:pt x="516" y="492"/>
                    </a:cubicBezTo>
                    <a:cubicBezTo>
                      <a:pt x="516" y="432"/>
                      <a:pt x="516" y="432"/>
                      <a:pt x="516" y="432"/>
                    </a:cubicBezTo>
                    <a:cubicBezTo>
                      <a:pt x="516" y="430"/>
                      <a:pt x="515" y="428"/>
                      <a:pt x="514" y="427"/>
                    </a:cubicBezTo>
                    <a:cubicBezTo>
                      <a:pt x="449" y="362"/>
                      <a:pt x="449" y="362"/>
                      <a:pt x="449" y="362"/>
                    </a:cubicBezTo>
                    <a:cubicBezTo>
                      <a:pt x="449" y="335"/>
                      <a:pt x="449" y="335"/>
                      <a:pt x="449" y="335"/>
                    </a:cubicBezTo>
                    <a:cubicBezTo>
                      <a:pt x="529" y="415"/>
                      <a:pt x="529" y="415"/>
                      <a:pt x="529" y="415"/>
                    </a:cubicBezTo>
                    <a:cubicBezTo>
                      <a:pt x="530" y="416"/>
                      <a:pt x="531" y="417"/>
                      <a:pt x="533" y="417"/>
                    </a:cubicBezTo>
                    <a:cubicBezTo>
                      <a:pt x="533" y="475"/>
                      <a:pt x="533" y="475"/>
                      <a:pt x="533" y="475"/>
                    </a:cubicBezTo>
                    <a:cubicBezTo>
                      <a:pt x="533" y="477"/>
                      <a:pt x="533" y="479"/>
                      <a:pt x="535" y="480"/>
                    </a:cubicBezTo>
                    <a:cubicBezTo>
                      <a:pt x="580" y="525"/>
                      <a:pt x="580" y="525"/>
                      <a:pt x="580" y="525"/>
                    </a:cubicBezTo>
                    <a:cubicBezTo>
                      <a:pt x="580" y="548"/>
                      <a:pt x="580" y="548"/>
                      <a:pt x="580" y="548"/>
                    </a:cubicBezTo>
                    <a:cubicBezTo>
                      <a:pt x="561" y="551"/>
                      <a:pt x="547" y="567"/>
                      <a:pt x="547" y="586"/>
                    </a:cubicBezTo>
                    <a:cubicBezTo>
                      <a:pt x="547" y="607"/>
                      <a:pt x="564" y="625"/>
                      <a:pt x="585" y="625"/>
                    </a:cubicBezTo>
                    <a:cubicBezTo>
                      <a:pt x="607" y="625"/>
                      <a:pt x="624" y="607"/>
                      <a:pt x="624" y="586"/>
                    </a:cubicBezTo>
                    <a:cubicBezTo>
                      <a:pt x="624" y="568"/>
                      <a:pt x="611" y="552"/>
                      <a:pt x="594" y="549"/>
                    </a:cubicBezTo>
                    <a:cubicBezTo>
                      <a:pt x="594" y="522"/>
                      <a:pt x="594" y="522"/>
                      <a:pt x="594" y="522"/>
                    </a:cubicBezTo>
                    <a:cubicBezTo>
                      <a:pt x="594" y="520"/>
                      <a:pt x="593" y="518"/>
                      <a:pt x="592" y="517"/>
                    </a:cubicBezTo>
                    <a:cubicBezTo>
                      <a:pt x="547" y="472"/>
                      <a:pt x="547" y="472"/>
                      <a:pt x="547" y="472"/>
                    </a:cubicBezTo>
                    <a:cubicBezTo>
                      <a:pt x="547" y="419"/>
                      <a:pt x="547" y="419"/>
                      <a:pt x="547" y="419"/>
                    </a:cubicBezTo>
                    <a:cubicBezTo>
                      <a:pt x="566" y="419"/>
                      <a:pt x="566" y="419"/>
                      <a:pt x="566" y="419"/>
                    </a:cubicBezTo>
                    <a:cubicBezTo>
                      <a:pt x="566" y="468"/>
                      <a:pt x="566" y="468"/>
                      <a:pt x="566" y="468"/>
                    </a:cubicBezTo>
                    <a:cubicBezTo>
                      <a:pt x="566" y="470"/>
                      <a:pt x="566" y="472"/>
                      <a:pt x="568" y="473"/>
                    </a:cubicBezTo>
                    <a:cubicBezTo>
                      <a:pt x="633" y="538"/>
                      <a:pt x="633" y="538"/>
                      <a:pt x="633" y="538"/>
                    </a:cubicBezTo>
                    <a:cubicBezTo>
                      <a:pt x="633" y="621"/>
                      <a:pt x="633" y="621"/>
                      <a:pt x="633" y="621"/>
                    </a:cubicBezTo>
                    <a:cubicBezTo>
                      <a:pt x="624" y="628"/>
                      <a:pt x="618" y="640"/>
                      <a:pt x="618" y="652"/>
                    </a:cubicBezTo>
                    <a:cubicBezTo>
                      <a:pt x="618" y="673"/>
                      <a:pt x="635" y="691"/>
                      <a:pt x="656" y="691"/>
                    </a:cubicBezTo>
                    <a:cubicBezTo>
                      <a:pt x="677" y="691"/>
                      <a:pt x="695" y="673"/>
                      <a:pt x="695" y="652"/>
                    </a:cubicBezTo>
                    <a:cubicBezTo>
                      <a:pt x="695" y="631"/>
                      <a:pt x="677" y="614"/>
                      <a:pt x="656" y="614"/>
                    </a:cubicBezTo>
                    <a:cubicBezTo>
                      <a:pt x="653" y="614"/>
                      <a:pt x="650" y="614"/>
                      <a:pt x="648" y="615"/>
                    </a:cubicBezTo>
                    <a:cubicBezTo>
                      <a:pt x="648" y="535"/>
                      <a:pt x="648" y="535"/>
                      <a:pt x="648" y="535"/>
                    </a:cubicBezTo>
                    <a:cubicBezTo>
                      <a:pt x="648" y="534"/>
                      <a:pt x="647" y="532"/>
                      <a:pt x="646" y="530"/>
                    </a:cubicBezTo>
                    <a:cubicBezTo>
                      <a:pt x="580" y="465"/>
                      <a:pt x="580" y="465"/>
                      <a:pt x="580" y="465"/>
                    </a:cubicBezTo>
                    <a:cubicBezTo>
                      <a:pt x="580" y="419"/>
                      <a:pt x="580" y="419"/>
                      <a:pt x="580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719" y="530"/>
                      <a:pt x="719" y="530"/>
                      <a:pt x="719" y="530"/>
                    </a:cubicBezTo>
                    <a:cubicBezTo>
                      <a:pt x="719" y="583"/>
                      <a:pt x="719" y="583"/>
                      <a:pt x="719" y="583"/>
                    </a:cubicBezTo>
                    <a:cubicBezTo>
                      <a:pt x="719" y="586"/>
                      <a:pt x="720" y="588"/>
                      <a:pt x="722" y="590"/>
                    </a:cubicBezTo>
                    <a:cubicBezTo>
                      <a:pt x="789" y="658"/>
                      <a:pt x="789" y="658"/>
                      <a:pt x="789" y="658"/>
                    </a:cubicBezTo>
                    <a:cubicBezTo>
                      <a:pt x="781" y="667"/>
                      <a:pt x="776" y="679"/>
                      <a:pt x="776" y="692"/>
                    </a:cubicBezTo>
                    <a:cubicBezTo>
                      <a:pt x="776" y="721"/>
                      <a:pt x="799" y="745"/>
                      <a:pt x="828" y="745"/>
                    </a:cubicBezTo>
                    <a:cubicBezTo>
                      <a:pt x="838" y="745"/>
                      <a:pt x="846" y="743"/>
                      <a:pt x="854" y="738"/>
                    </a:cubicBezTo>
                    <a:cubicBezTo>
                      <a:pt x="947" y="832"/>
                      <a:pt x="947" y="832"/>
                      <a:pt x="947" y="832"/>
                    </a:cubicBezTo>
                    <a:cubicBezTo>
                      <a:pt x="949" y="834"/>
                      <a:pt x="951" y="834"/>
                      <a:pt x="952" y="834"/>
                    </a:cubicBezTo>
                    <a:cubicBezTo>
                      <a:pt x="1072" y="834"/>
                      <a:pt x="1072" y="834"/>
                      <a:pt x="1072" y="834"/>
                    </a:cubicBezTo>
                    <a:cubicBezTo>
                      <a:pt x="1075" y="853"/>
                      <a:pt x="1090" y="867"/>
                      <a:pt x="1110" y="867"/>
                    </a:cubicBezTo>
                    <a:cubicBezTo>
                      <a:pt x="1131" y="867"/>
                      <a:pt x="1148" y="850"/>
                      <a:pt x="1148" y="828"/>
                    </a:cubicBezTo>
                    <a:cubicBezTo>
                      <a:pt x="1148" y="807"/>
                      <a:pt x="1131" y="790"/>
                      <a:pt x="1110" y="790"/>
                    </a:cubicBezTo>
                    <a:cubicBezTo>
                      <a:pt x="1091" y="790"/>
                      <a:pt x="1076" y="803"/>
                      <a:pt x="1072" y="820"/>
                    </a:cubicBezTo>
                    <a:cubicBezTo>
                      <a:pt x="955" y="820"/>
                      <a:pt x="955" y="820"/>
                      <a:pt x="955" y="820"/>
                    </a:cubicBezTo>
                    <a:cubicBezTo>
                      <a:pt x="865" y="730"/>
                      <a:pt x="865" y="730"/>
                      <a:pt x="865" y="730"/>
                    </a:cubicBezTo>
                    <a:cubicBezTo>
                      <a:pt x="875" y="720"/>
                      <a:pt x="881" y="707"/>
                      <a:pt x="881" y="692"/>
                    </a:cubicBezTo>
                    <a:cubicBezTo>
                      <a:pt x="881" y="663"/>
                      <a:pt x="857" y="640"/>
                      <a:pt x="828" y="640"/>
                    </a:cubicBezTo>
                    <a:cubicBezTo>
                      <a:pt x="821" y="640"/>
                      <a:pt x="813" y="642"/>
                      <a:pt x="807" y="645"/>
                    </a:cubicBezTo>
                    <a:cubicBezTo>
                      <a:pt x="740" y="578"/>
                      <a:pt x="740" y="578"/>
                      <a:pt x="740" y="578"/>
                    </a:cubicBezTo>
                    <a:cubicBezTo>
                      <a:pt x="740" y="535"/>
                      <a:pt x="740" y="535"/>
                      <a:pt x="740" y="535"/>
                    </a:cubicBezTo>
                    <a:cubicBezTo>
                      <a:pt x="970" y="535"/>
                      <a:pt x="970" y="535"/>
                      <a:pt x="970" y="535"/>
                    </a:cubicBezTo>
                    <a:cubicBezTo>
                      <a:pt x="1057" y="622"/>
                      <a:pt x="1057" y="622"/>
                      <a:pt x="1057" y="622"/>
                    </a:cubicBezTo>
                    <a:cubicBezTo>
                      <a:pt x="1046" y="633"/>
                      <a:pt x="1039" y="649"/>
                      <a:pt x="1039" y="666"/>
                    </a:cubicBezTo>
                    <a:cubicBezTo>
                      <a:pt x="1039" y="701"/>
                      <a:pt x="1067" y="729"/>
                      <a:pt x="1102" y="729"/>
                    </a:cubicBezTo>
                    <a:cubicBezTo>
                      <a:pt x="1137" y="729"/>
                      <a:pt x="1165" y="701"/>
                      <a:pt x="1165" y="666"/>
                    </a:cubicBezTo>
                    <a:cubicBezTo>
                      <a:pt x="1165" y="631"/>
                      <a:pt x="1137" y="603"/>
                      <a:pt x="1102" y="603"/>
                    </a:cubicBezTo>
                    <a:cubicBezTo>
                      <a:pt x="1092" y="603"/>
                      <a:pt x="1083" y="605"/>
                      <a:pt x="1075" y="609"/>
                    </a:cubicBezTo>
                    <a:cubicBezTo>
                      <a:pt x="982" y="517"/>
                      <a:pt x="982" y="517"/>
                      <a:pt x="982" y="517"/>
                    </a:cubicBezTo>
                    <a:cubicBezTo>
                      <a:pt x="980" y="515"/>
                      <a:pt x="978" y="514"/>
                      <a:pt x="975" y="514"/>
                    </a:cubicBezTo>
                    <a:cubicBezTo>
                      <a:pt x="733" y="514"/>
                      <a:pt x="733" y="514"/>
                      <a:pt x="733" y="514"/>
                    </a:cubicBezTo>
                    <a:cubicBezTo>
                      <a:pt x="670" y="450"/>
                      <a:pt x="670" y="450"/>
                      <a:pt x="670" y="450"/>
                    </a:cubicBezTo>
                    <a:cubicBezTo>
                      <a:pt x="804" y="450"/>
                      <a:pt x="804" y="450"/>
                      <a:pt x="804" y="450"/>
                    </a:cubicBezTo>
                    <a:cubicBezTo>
                      <a:pt x="840" y="485"/>
                      <a:pt x="840" y="485"/>
                      <a:pt x="840" y="485"/>
                    </a:cubicBezTo>
                    <a:cubicBezTo>
                      <a:pt x="841" y="487"/>
                      <a:pt x="843" y="488"/>
                      <a:pt x="845" y="488"/>
                    </a:cubicBezTo>
                    <a:cubicBezTo>
                      <a:pt x="944" y="488"/>
                      <a:pt x="944" y="488"/>
                      <a:pt x="944" y="488"/>
                    </a:cubicBezTo>
                    <a:cubicBezTo>
                      <a:pt x="946" y="488"/>
                      <a:pt x="947" y="487"/>
                      <a:pt x="949" y="485"/>
                    </a:cubicBezTo>
                    <a:cubicBezTo>
                      <a:pt x="996" y="438"/>
                      <a:pt x="996" y="438"/>
                      <a:pt x="996" y="438"/>
                    </a:cubicBezTo>
                    <a:cubicBezTo>
                      <a:pt x="1015" y="438"/>
                      <a:pt x="1015" y="438"/>
                      <a:pt x="1015" y="438"/>
                    </a:cubicBezTo>
                    <a:cubicBezTo>
                      <a:pt x="1035" y="459"/>
                      <a:pt x="1035" y="459"/>
                      <a:pt x="1035" y="459"/>
                    </a:cubicBezTo>
                    <a:cubicBezTo>
                      <a:pt x="1030" y="465"/>
                      <a:pt x="1028" y="473"/>
                      <a:pt x="1028" y="482"/>
                    </a:cubicBezTo>
                    <a:cubicBezTo>
                      <a:pt x="1028" y="503"/>
                      <a:pt x="1045" y="520"/>
                      <a:pt x="1066" y="520"/>
                    </a:cubicBezTo>
                    <a:cubicBezTo>
                      <a:pt x="1087" y="520"/>
                      <a:pt x="1105" y="503"/>
                      <a:pt x="1105" y="482"/>
                    </a:cubicBezTo>
                    <a:cubicBezTo>
                      <a:pt x="1105" y="460"/>
                      <a:pt x="1087" y="443"/>
                      <a:pt x="1066" y="443"/>
                    </a:cubicBezTo>
                    <a:cubicBezTo>
                      <a:pt x="1059" y="443"/>
                      <a:pt x="1052" y="445"/>
                      <a:pt x="1046" y="449"/>
                    </a:cubicBezTo>
                    <a:cubicBezTo>
                      <a:pt x="1023" y="426"/>
                      <a:pt x="1023" y="426"/>
                      <a:pt x="1023" y="426"/>
                    </a:cubicBezTo>
                    <a:cubicBezTo>
                      <a:pt x="1021" y="424"/>
                      <a:pt x="1019" y="424"/>
                      <a:pt x="1018" y="424"/>
                    </a:cubicBezTo>
                    <a:cubicBezTo>
                      <a:pt x="993" y="424"/>
                      <a:pt x="993" y="424"/>
                      <a:pt x="993" y="424"/>
                    </a:cubicBezTo>
                    <a:cubicBezTo>
                      <a:pt x="991" y="424"/>
                      <a:pt x="989" y="424"/>
                      <a:pt x="988" y="426"/>
                    </a:cubicBezTo>
                    <a:cubicBezTo>
                      <a:pt x="941" y="473"/>
                      <a:pt x="941" y="473"/>
                      <a:pt x="941" y="473"/>
                    </a:cubicBezTo>
                    <a:cubicBezTo>
                      <a:pt x="848" y="473"/>
                      <a:pt x="848" y="473"/>
                      <a:pt x="848" y="473"/>
                    </a:cubicBezTo>
                    <a:cubicBezTo>
                      <a:pt x="812" y="438"/>
                      <a:pt x="812" y="438"/>
                      <a:pt x="812" y="438"/>
                    </a:cubicBezTo>
                    <a:cubicBezTo>
                      <a:pt x="811" y="436"/>
                      <a:pt x="809" y="435"/>
                      <a:pt x="807" y="435"/>
                    </a:cubicBezTo>
                    <a:cubicBezTo>
                      <a:pt x="655" y="435"/>
                      <a:pt x="655" y="435"/>
                      <a:pt x="655" y="435"/>
                    </a:cubicBezTo>
                    <a:cubicBezTo>
                      <a:pt x="639" y="419"/>
                      <a:pt x="639" y="419"/>
                      <a:pt x="639" y="419"/>
                    </a:cubicBezTo>
                    <a:cubicBezTo>
                      <a:pt x="834" y="419"/>
                      <a:pt x="834" y="419"/>
                      <a:pt x="834" y="419"/>
                    </a:cubicBezTo>
                    <a:cubicBezTo>
                      <a:pt x="844" y="443"/>
                      <a:pt x="868" y="460"/>
                      <a:pt x="896" y="460"/>
                    </a:cubicBezTo>
                    <a:cubicBezTo>
                      <a:pt x="928" y="460"/>
                      <a:pt x="955" y="437"/>
                      <a:pt x="961" y="406"/>
                    </a:cubicBezTo>
                    <a:cubicBezTo>
                      <a:pt x="1074" y="406"/>
                      <a:pt x="1074" y="406"/>
                      <a:pt x="1074" y="406"/>
                    </a:cubicBezTo>
                    <a:cubicBezTo>
                      <a:pt x="1188" y="520"/>
                      <a:pt x="1188" y="520"/>
                      <a:pt x="1188" y="520"/>
                    </a:cubicBezTo>
                    <a:cubicBezTo>
                      <a:pt x="1179" y="527"/>
                      <a:pt x="1174" y="538"/>
                      <a:pt x="1174" y="550"/>
                    </a:cubicBezTo>
                    <a:cubicBezTo>
                      <a:pt x="1174" y="571"/>
                      <a:pt x="1191" y="588"/>
                      <a:pt x="1212" y="588"/>
                    </a:cubicBezTo>
                    <a:cubicBezTo>
                      <a:pt x="1234" y="588"/>
                      <a:pt x="1251" y="571"/>
                      <a:pt x="1251" y="550"/>
                    </a:cubicBezTo>
                    <a:cubicBezTo>
                      <a:pt x="1251" y="528"/>
                      <a:pt x="1234" y="511"/>
                      <a:pt x="1212" y="511"/>
                    </a:cubicBezTo>
                    <a:cubicBezTo>
                      <a:pt x="1209" y="511"/>
                      <a:pt x="1205" y="512"/>
                      <a:pt x="1201" y="513"/>
                    </a:cubicBezTo>
                    <a:cubicBezTo>
                      <a:pt x="1082" y="393"/>
                      <a:pt x="1082" y="393"/>
                      <a:pt x="1082" y="393"/>
                    </a:cubicBezTo>
                    <a:cubicBezTo>
                      <a:pt x="1080" y="392"/>
                      <a:pt x="1079" y="391"/>
                      <a:pt x="1077" y="391"/>
                    </a:cubicBezTo>
                    <a:cubicBezTo>
                      <a:pt x="962" y="391"/>
                      <a:pt x="962" y="391"/>
                      <a:pt x="962" y="391"/>
                    </a:cubicBezTo>
                    <a:cubicBezTo>
                      <a:pt x="961" y="356"/>
                      <a:pt x="932" y="327"/>
                      <a:pt x="896" y="327"/>
                    </a:cubicBezTo>
                    <a:cubicBezTo>
                      <a:pt x="860" y="327"/>
                      <a:pt x="831" y="355"/>
                      <a:pt x="829" y="390"/>
                    </a:cubicBezTo>
                    <a:cubicBezTo>
                      <a:pt x="545" y="390"/>
                      <a:pt x="545" y="390"/>
                      <a:pt x="545" y="390"/>
                    </a:cubicBezTo>
                    <a:cubicBezTo>
                      <a:pt x="329" y="174"/>
                      <a:pt x="329" y="174"/>
                      <a:pt x="329" y="174"/>
                    </a:cubicBezTo>
                    <a:cubicBezTo>
                      <a:pt x="326" y="171"/>
                      <a:pt x="322" y="170"/>
                      <a:pt x="318" y="170"/>
                    </a:cubicBezTo>
                    <a:cubicBezTo>
                      <a:pt x="251" y="170"/>
                      <a:pt x="251" y="170"/>
                      <a:pt x="251" y="17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9" y="7"/>
                      <a:pt x="85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1" y="30"/>
                      <a:pt x="3" y="45"/>
                    </a:cubicBezTo>
                    <a:lnTo>
                      <a:pt x="81" y="45"/>
                    </a:lnTo>
                    <a:close/>
                    <a:moveTo>
                      <a:pt x="283" y="360"/>
                    </a:moveTo>
                    <a:cubicBezTo>
                      <a:pt x="296" y="360"/>
                      <a:pt x="307" y="371"/>
                      <a:pt x="307" y="385"/>
                    </a:cubicBezTo>
                    <a:cubicBezTo>
                      <a:pt x="307" y="398"/>
                      <a:pt x="296" y="409"/>
                      <a:pt x="283" y="409"/>
                    </a:cubicBezTo>
                    <a:cubicBezTo>
                      <a:pt x="270" y="409"/>
                      <a:pt x="259" y="398"/>
                      <a:pt x="259" y="385"/>
                    </a:cubicBezTo>
                    <a:cubicBezTo>
                      <a:pt x="259" y="371"/>
                      <a:pt x="270" y="360"/>
                      <a:pt x="283" y="360"/>
                    </a:cubicBezTo>
                    <a:close/>
                    <a:moveTo>
                      <a:pt x="301" y="245"/>
                    </a:moveTo>
                    <a:cubicBezTo>
                      <a:pt x="314" y="245"/>
                      <a:pt x="325" y="256"/>
                      <a:pt x="325" y="269"/>
                    </a:cubicBezTo>
                    <a:cubicBezTo>
                      <a:pt x="325" y="283"/>
                      <a:pt x="314" y="293"/>
                      <a:pt x="301" y="293"/>
                    </a:cubicBezTo>
                    <a:cubicBezTo>
                      <a:pt x="288" y="293"/>
                      <a:pt x="277" y="283"/>
                      <a:pt x="277" y="269"/>
                    </a:cubicBezTo>
                    <a:cubicBezTo>
                      <a:pt x="277" y="256"/>
                      <a:pt x="288" y="245"/>
                      <a:pt x="301" y="245"/>
                    </a:cubicBezTo>
                    <a:close/>
                    <a:moveTo>
                      <a:pt x="515" y="506"/>
                    </a:moveTo>
                    <a:cubicBezTo>
                      <a:pt x="529" y="506"/>
                      <a:pt x="539" y="517"/>
                      <a:pt x="539" y="530"/>
                    </a:cubicBezTo>
                    <a:cubicBezTo>
                      <a:pt x="539" y="544"/>
                      <a:pt x="529" y="554"/>
                      <a:pt x="515" y="554"/>
                    </a:cubicBezTo>
                    <a:cubicBezTo>
                      <a:pt x="502" y="554"/>
                      <a:pt x="491" y="544"/>
                      <a:pt x="491" y="530"/>
                    </a:cubicBezTo>
                    <a:cubicBezTo>
                      <a:pt x="491" y="517"/>
                      <a:pt x="502" y="506"/>
                      <a:pt x="515" y="506"/>
                    </a:cubicBezTo>
                    <a:close/>
                    <a:moveTo>
                      <a:pt x="610" y="586"/>
                    </a:moveTo>
                    <a:cubicBezTo>
                      <a:pt x="610" y="599"/>
                      <a:pt x="599" y="610"/>
                      <a:pt x="585" y="610"/>
                    </a:cubicBezTo>
                    <a:cubicBezTo>
                      <a:pt x="572" y="610"/>
                      <a:pt x="561" y="599"/>
                      <a:pt x="561" y="586"/>
                    </a:cubicBezTo>
                    <a:cubicBezTo>
                      <a:pt x="561" y="573"/>
                      <a:pt x="572" y="562"/>
                      <a:pt x="585" y="562"/>
                    </a:cubicBezTo>
                    <a:cubicBezTo>
                      <a:pt x="599" y="562"/>
                      <a:pt x="610" y="573"/>
                      <a:pt x="610" y="586"/>
                    </a:cubicBezTo>
                    <a:close/>
                    <a:moveTo>
                      <a:pt x="656" y="628"/>
                    </a:moveTo>
                    <a:cubicBezTo>
                      <a:pt x="670" y="628"/>
                      <a:pt x="680" y="639"/>
                      <a:pt x="680" y="652"/>
                    </a:cubicBezTo>
                    <a:cubicBezTo>
                      <a:pt x="680" y="665"/>
                      <a:pt x="670" y="676"/>
                      <a:pt x="656" y="676"/>
                    </a:cubicBezTo>
                    <a:cubicBezTo>
                      <a:pt x="643" y="676"/>
                      <a:pt x="632" y="665"/>
                      <a:pt x="632" y="652"/>
                    </a:cubicBezTo>
                    <a:cubicBezTo>
                      <a:pt x="632" y="639"/>
                      <a:pt x="643" y="628"/>
                      <a:pt x="656" y="628"/>
                    </a:cubicBezTo>
                    <a:close/>
                    <a:moveTo>
                      <a:pt x="1110" y="804"/>
                    </a:moveTo>
                    <a:cubicBezTo>
                      <a:pt x="1123" y="804"/>
                      <a:pt x="1134" y="815"/>
                      <a:pt x="1134" y="828"/>
                    </a:cubicBezTo>
                    <a:cubicBezTo>
                      <a:pt x="1134" y="842"/>
                      <a:pt x="1123" y="853"/>
                      <a:pt x="1110" y="853"/>
                    </a:cubicBezTo>
                    <a:cubicBezTo>
                      <a:pt x="1096" y="853"/>
                      <a:pt x="1086" y="842"/>
                      <a:pt x="1086" y="828"/>
                    </a:cubicBezTo>
                    <a:cubicBezTo>
                      <a:pt x="1086" y="815"/>
                      <a:pt x="1096" y="804"/>
                      <a:pt x="1110" y="804"/>
                    </a:cubicBezTo>
                    <a:close/>
                    <a:moveTo>
                      <a:pt x="828" y="661"/>
                    </a:moveTo>
                    <a:cubicBezTo>
                      <a:pt x="846" y="661"/>
                      <a:pt x="859" y="675"/>
                      <a:pt x="859" y="692"/>
                    </a:cubicBezTo>
                    <a:cubicBezTo>
                      <a:pt x="859" y="709"/>
                      <a:pt x="846" y="723"/>
                      <a:pt x="828" y="723"/>
                    </a:cubicBezTo>
                    <a:cubicBezTo>
                      <a:pt x="811" y="723"/>
                      <a:pt x="797" y="709"/>
                      <a:pt x="797" y="692"/>
                    </a:cubicBezTo>
                    <a:cubicBezTo>
                      <a:pt x="797" y="675"/>
                      <a:pt x="811" y="661"/>
                      <a:pt x="828" y="661"/>
                    </a:cubicBezTo>
                    <a:close/>
                    <a:moveTo>
                      <a:pt x="1102" y="625"/>
                    </a:moveTo>
                    <a:cubicBezTo>
                      <a:pt x="1125" y="625"/>
                      <a:pt x="1143" y="643"/>
                      <a:pt x="1143" y="666"/>
                    </a:cubicBezTo>
                    <a:cubicBezTo>
                      <a:pt x="1143" y="689"/>
                      <a:pt x="1125" y="707"/>
                      <a:pt x="1102" y="707"/>
                    </a:cubicBezTo>
                    <a:cubicBezTo>
                      <a:pt x="1079" y="707"/>
                      <a:pt x="1061" y="689"/>
                      <a:pt x="1061" y="666"/>
                    </a:cubicBezTo>
                    <a:cubicBezTo>
                      <a:pt x="1061" y="643"/>
                      <a:pt x="1079" y="625"/>
                      <a:pt x="1102" y="625"/>
                    </a:cubicBezTo>
                    <a:close/>
                    <a:moveTo>
                      <a:pt x="1066" y="458"/>
                    </a:moveTo>
                    <a:cubicBezTo>
                      <a:pt x="1079" y="458"/>
                      <a:pt x="1090" y="468"/>
                      <a:pt x="1090" y="482"/>
                    </a:cubicBezTo>
                    <a:cubicBezTo>
                      <a:pt x="1090" y="495"/>
                      <a:pt x="1079" y="506"/>
                      <a:pt x="1066" y="506"/>
                    </a:cubicBezTo>
                    <a:cubicBezTo>
                      <a:pt x="1053" y="506"/>
                      <a:pt x="1042" y="495"/>
                      <a:pt x="1042" y="482"/>
                    </a:cubicBezTo>
                    <a:cubicBezTo>
                      <a:pt x="1042" y="468"/>
                      <a:pt x="1053" y="458"/>
                      <a:pt x="1066" y="458"/>
                    </a:cubicBezTo>
                    <a:close/>
                    <a:moveTo>
                      <a:pt x="1212" y="525"/>
                    </a:moveTo>
                    <a:cubicBezTo>
                      <a:pt x="1226" y="525"/>
                      <a:pt x="1237" y="536"/>
                      <a:pt x="1237" y="550"/>
                    </a:cubicBezTo>
                    <a:cubicBezTo>
                      <a:pt x="1237" y="563"/>
                      <a:pt x="1226" y="574"/>
                      <a:pt x="1212" y="574"/>
                    </a:cubicBezTo>
                    <a:cubicBezTo>
                      <a:pt x="1199" y="574"/>
                      <a:pt x="1188" y="563"/>
                      <a:pt x="1188" y="550"/>
                    </a:cubicBezTo>
                    <a:cubicBezTo>
                      <a:pt x="1188" y="536"/>
                      <a:pt x="1199" y="525"/>
                      <a:pt x="1212" y="525"/>
                    </a:cubicBezTo>
                    <a:close/>
                    <a:moveTo>
                      <a:pt x="896" y="356"/>
                    </a:moveTo>
                    <a:cubicBezTo>
                      <a:pt x="917" y="356"/>
                      <a:pt x="933" y="373"/>
                      <a:pt x="933" y="394"/>
                    </a:cubicBezTo>
                    <a:cubicBezTo>
                      <a:pt x="933" y="414"/>
                      <a:pt x="917" y="431"/>
                      <a:pt x="896" y="431"/>
                    </a:cubicBezTo>
                    <a:cubicBezTo>
                      <a:pt x="875" y="431"/>
                      <a:pt x="858" y="414"/>
                      <a:pt x="858" y="394"/>
                    </a:cubicBezTo>
                    <a:cubicBezTo>
                      <a:pt x="858" y="373"/>
                      <a:pt x="875" y="356"/>
                      <a:pt x="896" y="3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14"/>
              <p:cNvSpPr>
                <a:spLocks noEditPoints="1"/>
              </p:cNvSpPr>
              <p:nvPr/>
            </p:nvSpPr>
            <p:spPr bwMode="auto">
              <a:xfrm>
                <a:off x="3967" y="1421"/>
                <a:ext cx="973" cy="868"/>
              </a:xfrm>
              <a:custGeom>
                <a:avLst/>
                <a:gdLst>
                  <a:gd name="T0" fmla="*/ 113 w 1161"/>
                  <a:gd name="T1" fmla="*/ 1025 h 1035"/>
                  <a:gd name="T2" fmla="*/ 498 w 1161"/>
                  <a:gd name="T3" fmla="*/ 757 h 1035"/>
                  <a:gd name="T4" fmla="*/ 758 w 1161"/>
                  <a:gd name="T5" fmla="*/ 715 h 1035"/>
                  <a:gd name="T6" fmla="*/ 923 w 1161"/>
                  <a:gd name="T7" fmla="*/ 587 h 1035"/>
                  <a:gd name="T8" fmla="*/ 884 w 1161"/>
                  <a:gd name="T9" fmla="*/ 548 h 1035"/>
                  <a:gd name="T10" fmla="*/ 560 w 1161"/>
                  <a:gd name="T11" fmla="*/ 701 h 1035"/>
                  <a:gd name="T12" fmla="*/ 734 w 1161"/>
                  <a:gd name="T13" fmla="*/ 687 h 1035"/>
                  <a:gd name="T14" fmla="*/ 857 w 1161"/>
                  <a:gd name="T15" fmla="*/ 495 h 1035"/>
                  <a:gd name="T16" fmla="*/ 961 w 1161"/>
                  <a:gd name="T17" fmla="*/ 457 h 1035"/>
                  <a:gd name="T18" fmla="*/ 884 w 1161"/>
                  <a:gd name="T19" fmla="*/ 450 h 1035"/>
                  <a:gd name="T20" fmla="*/ 843 w 1161"/>
                  <a:gd name="T21" fmla="*/ 492 h 1035"/>
                  <a:gd name="T22" fmla="*/ 587 w 1161"/>
                  <a:gd name="T23" fmla="*/ 674 h 1035"/>
                  <a:gd name="T24" fmla="*/ 719 w 1161"/>
                  <a:gd name="T25" fmla="*/ 660 h 1035"/>
                  <a:gd name="T26" fmla="*/ 820 w 1161"/>
                  <a:gd name="T27" fmla="*/ 478 h 1035"/>
                  <a:gd name="T28" fmla="*/ 1002 w 1161"/>
                  <a:gd name="T29" fmla="*/ 427 h 1035"/>
                  <a:gd name="T30" fmla="*/ 940 w 1161"/>
                  <a:gd name="T31" fmla="*/ 357 h 1035"/>
                  <a:gd name="T32" fmla="*/ 807 w 1161"/>
                  <a:gd name="T33" fmla="*/ 470 h 1035"/>
                  <a:gd name="T34" fmla="*/ 711 w 1161"/>
                  <a:gd name="T35" fmla="*/ 648 h 1035"/>
                  <a:gd name="T36" fmla="*/ 621 w 1161"/>
                  <a:gd name="T37" fmla="*/ 634 h 1035"/>
                  <a:gd name="T38" fmla="*/ 739 w 1161"/>
                  <a:gd name="T39" fmla="*/ 438 h 1035"/>
                  <a:gd name="T40" fmla="*/ 672 w 1161"/>
                  <a:gd name="T41" fmla="*/ 371 h 1035"/>
                  <a:gd name="T42" fmla="*/ 592 w 1161"/>
                  <a:gd name="T43" fmla="*/ 497 h 1035"/>
                  <a:gd name="T44" fmla="*/ 382 w 1161"/>
                  <a:gd name="T45" fmla="*/ 728 h 1035"/>
                  <a:gd name="T46" fmla="*/ 287 w 1161"/>
                  <a:gd name="T47" fmla="*/ 732 h 1035"/>
                  <a:gd name="T48" fmla="*/ 503 w 1161"/>
                  <a:gd name="T49" fmla="*/ 563 h 1035"/>
                  <a:gd name="T50" fmla="*/ 611 w 1161"/>
                  <a:gd name="T51" fmla="*/ 393 h 1035"/>
                  <a:gd name="T52" fmla="*/ 777 w 1161"/>
                  <a:gd name="T53" fmla="*/ 225 h 1035"/>
                  <a:gd name="T54" fmla="*/ 973 w 1161"/>
                  <a:gd name="T55" fmla="*/ 194 h 1035"/>
                  <a:gd name="T56" fmla="*/ 1084 w 1161"/>
                  <a:gd name="T57" fmla="*/ 119 h 1035"/>
                  <a:gd name="T58" fmla="*/ 1122 w 1161"/>
                  <a:gd name="T59" fmla="*/ 72 h 1035"/>
                  <a:gd name="T60" fmla="*/ 1043 w 1161"/>
                  <a:gd name="T61" fmla="*/ 106 h 1035"/>
                  <a:gd name="T62" fmla="*/ 849 w 1161"/>
                  <a:gd name="T63" fmla="*/ 156 h 1035"/>
                  <a:gd name="T64" fmla="*/ 967 w 1161"/>
                  <a:gd name="T65" fmla="*/ 156 h 1035"/>
                  <a:gd name="T66" fmla="*/ 1068 w 1161"/>
                  <a:gd name="T67" fmla="*/ 77 h 1035"/>
                  <a:gd name="T68" fmla="*/ 1030 w 1161"/>
                  <a:gd name="T69" fmla="*/ 39 h 1035"/>
                  <a:gd name="T70" fmla="*/ 862 w 1161"/>
                  <a:gd name="T71" fmla="*/ 144 h 1035"/>
                  <a:gd name="T72" fmla="*/ 969 w 1161"/>
                  <a:gd name="T73" fmla="*/ 69 h 1035"/>
                  <a:gd name="T74" fmla="*/ 897 w 1161"/>
                  <a:gd name="T75" fmla="*/ 88 h 1035"/>
                  <a:gd name="T76" fmla="*/ 686 w 1161"/>
                  <a:gd name="T77" fmla="*/ 213 h 1035"/>
                  <a:gd name="T78" fmla="*/ 597 w 1161"/>
                  <a:gd name="T79" fmla="*/ 391 h 1035"/>
                  <a:gd name="T80" fmla="*/ 377 w 1161"/>
                  <a:gd name="T81" fmla="*/ 563 h 1035"/>
                  <a:gd name="T82" fmla="*/ 265 w 1161"/>
                  <a:gd name="T83" fmla="*/ 727 h 1035"/>
                  <a:gd name="T84" fmla="*/ 79 w 1161"/>
                  <a:gd name="T85" fmla="*/ 997 h 1035"/>
                  <a:gd name="T86" fmla="*/ 0 w 1161"/>
                  <a:gd name="T87" fmla="*/ 1035 h 1035"/>
                  <a:gd name="T88" fmla="*/ 947 w 1161"/>
                  <a:gd name="T89" fmla="*/ 548 h 1035"/>
                  <a:gd name="T90" fmla="*/ 923 w 1161"/>
                  <a:gd name="T91" fmla="*/ 524 h 1035"/>
                  <a:gd name="T92" fmla="*/ 923 w 1161"/>
                  <a:gd name="T93" fmla="*/ 481 h 1035"/>
                  <a:gd name="T94" fmla="*/ 1002 w 1161"/>
                  <a:gd name="T95" fmla="*/ 323 h 1035"/>
                  <a:gd name="T96" fmla="*/ 961 w 1161"/>
                  <a:gd name="T97" fmla="*/ 364 h 1035"/>
                  <a:gd name="T98" fmla="*/ 777 w 1161"/>
                  <a:gd name="T99" fmla="*/ 371 h 1035"/>
                  <a:gd name="T100" fmla="*/ 739 w 1161"/>
                  <a:gd name="T101" fmla="*/ 334 h 1035"/>
                  <a:gd name="T102" fmla="*/ 1122 w 1161"/>
                  <a:gd name="T103" fmla="*/ 135 h 1035"/>
                  <a:gd name="T104" fmla="*/ 1068 w 1161"/>
                  <a:gd name="T105" fmla="*/ 15 h 1035"/>
                  <a:gd name="T106" fmla="*/ 1044 w 1161"/>
                  <a:gd name="T107" fmla="*/ 39 h 1035"/>
                  <a:gd name="T108" fmla="*/ 955 w 1161"/>
                  <a:gd name="T109" fmla="*/ 69 h 1035"/>
                  <a:gd name="T110" fmla="*/ 931 w 1161"/>
                  <a:gd name="T111" fmla="*/ 45 h 1035"/>
                  <a:gd name="T112" fmla="*/ 440 w 1161"/>
                  <a:gd name="T113" fmla="*/ 605 h 1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1" h="1035">
                    <a:moveTo>
                      <a:pt x="79" y="1035"/>
                    </a:moveTo>
                    <a:cubicBezTo>
                      <a:pt x="79" y="1025"/>
                      <a:pt x="79" y="1025"/>
                      <a:pt x="79" y="1025"/>
                    </a:cubicBezTo>
                    <a:cubicBezTo>
                      <a:pt x="113" y="1025"/>
                      <a:pt x="113" y="1025"/>
                      <a:pt x="113" y="1025"/>
                    </a:cubicBezTo>
                    <a:cubicBezTo>
                      <a:pt x="117" y="1025"/>
                      <a:pt x="121" y="1024"/>
                      <a:pt x="124" y="1021"/>
                    </a:cubicBezTo>
                    <a:cubicBezTo>
                      <a:pt x="388" y="757"/>
                      <a:pt x="388" y="757"/>
                      <a:pt x="388" y="757"/>
                    </a:cubicBezTo>
                    <a:cubicBezTo>
                      <a:pt x="498" y="757"/>
                      <a:pt x="498" y="757"/>
                      <a:pt x="498" y="757"/>
                    </a:cubicBezTo>
                    <a:cubicBezTo>
                      <a:pt x="502" y="757"/>
                      <a:pt x="505" y="755"/>
                      <a:pt x="508" y="753"/>
                    </a:cubicBezTo>
                    <a:cubicBezTo>
                      <a:pt x="546" y="715"/>
                      <a:pt x="546" y="715"/>
                      <a:pt x="546" y="715"/>
                    </a:cubicBezTo>
                    <a:cubicBezTo>
                      <a:pt x="758" y="715"/>
                      <a:pt x="758" y="715"/>
                      <a:pt x="758" y="715"/>
                    </a:cubicBezTo>
                    <a:cubicBezTo>
                      <a:pt x="760" y="715"/>
                      <a:pt x="761" y="714"/>
                      <a:pt x="763" y="713"/>
                    </a:cubicBezTo>
                    <a:cubicBezTo>
                      <a:pt x="898" y="578"/>
                      <a:pt x="898" y="578"/>
                      <a:pt x="898" y="578"/>
                    </a:cubicBezTo>
                    <a:cubicBezTo>
                      <a:pt x="904" y="584"/>
                      <a:pt x="913" y="587"/>
                      <a:pt x="923" y="587"/>
                    </a:cubicBezTo>
                    <a:cubicBezTo>
                      <a:pt x="944" y="587"/>
                      <a:pt x="961" y="570"/>
                      <a:pt x="961" y="548"/>
                    </a:cubicBezTo>
                    <a:cubicBezTo>
                      <a:pt x="961" y="527"/>
                      <a:pt x="944" y="510"/>
                      <a:pt x="923" y="510"/>
                    </a:cubicBezTo>
                    <a:cubicBezTo>
                      <a:pt x="901" y="510"/>
                      <a:pt x="884" y="527"/>
                      <a:pt x="884" y="548"/>
                    </a:cubicBezTo>
                    <a:cubicBezTo>
                      <a:pt x="884" y="555"/>
                      <a:pt x="886" y="561"/>
                      <a:pt x="889" y="567"/>
                    </a:cubicBezTo>
                    <a:cubicBezTo>
                      <a:pt x="755" y="701"/>
                      <a:pt x="755" y="701"/>
                      <a:pt x="755" y="701"/>
                    </a:cubicBezTo>
                    <a:cubicBezTo>
                      <a:pt x="560" y="701"/>
                      <a:pt x="560" y="701"/>
                      <a:pt x="560" y="701"/>
                    </a:cubicBezTo>
                    <a:cubicBezTo>
                      <a:pt x="572" y="689"/>
                      <a:pt x="572" y="689"/>
                      <a:pt x="572" y="689"/>
                    </a:cubicBezTo>
                    <a:cubicBezTo>
                      <a:pt x="729" y="689"/>
                      <a:pt x="729" y="689"/>
                      <a:pt x="729" y="689"/>
                    </a:cubicBezTo>
                    <a:cubicBezTo>
                      <a:pt x="731" y="689"/>
                      <a:pt x="733" y="688"/>
                      <a:pt x="734" y="687"/>
                    </a:cubicBezTo>
                    <a:cubicBezTo>
                      <a:pt x="855" y="565"/>
                      <a:pt x="855" y="565"/>
                      <a:pt x="855" y="565"/>
                    </a:cubicBezTo>
                    <a:cubicBezTo>
                      <a:pt x="856" y="564"/>
                      <a:pt x="857" y="562"/>
                      <a:pt x="857" y="560"/>
                    </a:cubicBezTo>
                    <a:cubicBezTo>
                      <a:pt x="857" y="495"/>
                      <a:pt x="857" y="495"/>
                      <a:pt x="857" y="495"/>
                    </a:cubicBezTo>
                    <a:cubicBezTo>
                      <a:pt x="885" y="467"/>
                      <a:pt x="885" y="467"/>
                      <a:pt x="885" y="467"/>
                    </a:cubicBezTo>
                    <a:cubicBezTo>
                      <a:pt x="890" y="483"/>
                      <a:pt x="905" y="496"/>
                      <a:pt x="923" y="496"/>
                    </a:cubicBezTo>
                    <a:cubicBezTo>
                      <a:pt x="944" y="496"/>
                      <a:pt x="961" y="479"/>
                      <a:pt x="961" y="457"/>
                    </a:cubicBezTo>
                    <a:cubicBezTo>
                      <a:pt x="961" y="436"/>
                      <a:pt x="944" y="419"/>
                      <a:pt x="923" y="419"/>
                    </a:cubicBezTo>
                    <a:cubicBezTo>
                      <a:pt x="904" y="419"/>
                      <a:pt x="888" y="432"/>
                      <a:pt x="885" y="450"/>
                    </a:cubicBezTo>
                    <a:cubicBezTo>
                      <a:pt x="884" y="450"/>
                      <a:pt x="884" y="450"/>
                      <a:pt x="884" y="450"/>
                    </a:cubicBezTo>
                    <a:cubicBezTo>
                      <a:pt x="882" y="450"/>
                      <a:pt x="880" y="451"/>
                      <a:pt x="879" y="453"/>
                    </a:cubicBezTo>
                    <a:cubicBezTo>
                      <a:pt x="845" y="487"/>
                      <a:pt x="845" y="487"/>
                      <a:pt x="845" y="487"/>
                    </a:cubicBezTo>
                    <a:cubicBezTo>
                      <a:pt x="844" y="488"/>
                      <a:pt x="843" y="490"/>
                      <a:pt x="843" y="492"/>
                    </a:cubicBezTo>
                    <a:cubicBezTo>
                      <a:pt x="843" y="557"/>
                      <a:pt x="843" y="557"/>
                      <a:pt x="843" y="557"/>
                    </a:cubicBezTo>
                    <a:cubicBezTo>
                      <a:pt x="726" y="674"/>
                      <a:pt x="726" y="674"/>
                      <a:pt x="726" y="674"/>
                    </a:cubicBezTo>
                    <a:cubicBezTo>
                      <a:pt x="587" y="674"/>
                      <a:pt x="587" y="674"/>
                      <a:pt x="587" y="674"/>
                    </a:cubicBezTo>
                    <a:cubicBezTo>
                      <a:pt x="599" y="662"/>
                      <a:pt x="599" y="662"/>
                      <a:pt x="599" y="662"/>
                    </a:cubicBezTo>
                    <a:cubicBezTo>
                      <a:pt x="714" y="662"/>
                      <a:pt x="714" y="662"/>
                      <a:pt x="714" y="662"/>
                    </a:cubicBezTo>
                    <a:cubicBezTo>
                      <a:pt x="716" y="662"/>
                      <a:pt x="718" y="661"/>
                      <a:pt x="719" y="660"/>
                    </a:cubicBezTo>
                    <a:cubicBezTo>
                      <a:pt x="818" y="562"/>
                      <a:pt x="818" y="562"/>
                      <a:pt x="818" y="562"/>
                    </a:cubicBezTo>
                    <a:cubicBezTo>
                      <a:pt x="819" y="560"/>
                      <a:pt x="820" y="559"/>
                      <a:pt x="820" y="557"/>
                    </a:cubicBezTo>
                    <a:cubicBezTo>
                      <a:pt x="820" y="478"/>
                      <a:pt x="820" y="478"/>
                      <a:pt x="820" y="478"/>
                    </a:cubicBezTo>
                    <a:cubicBezTo>
                      <a:pt x="926" y="372"/>
                      <a:pt x="926" y="372"/>
                      <a:pt x="926" y="372"/>
                    </a:cubicBezTo>
                    <a:cubicBezTo>
                      <a:pt x="940" y="372"/>
                      <a:pt x="940" y="372"/>
                      <a:pt x="940" y="372"/>
                    </a:cubicBezTo>
                    <a:cubicBezTo>
                      <a:pt x="943" y="403"/>
                      <a:pt x="970" y="427"/>
                      <a:pt x="1002" y="427"/>
                    </a:cubicBezTo>
                    <a:cubicBezTo>
                      <a:pt x="1037" y="427"/>
                      <a:pt x="1065" y="399"/>
                      <a:pt x="1065" y="364"/>
                    </a:cubicBezTo>
                    <a:cubicBezTo>
                      <a:pt x="1065" y="330"/>
                      <a:pt x="1037" y="301"/>
                      <a:pt x="1002" y="301"/>
                    </a:cubicBezTo>
                    <a:cubicBezTo>
                      <a:pt x="970" y="301"/>
                      <a:pt x="943" y="326"/>
                      <a:pt x="940" y="357"/>
                    </a:cubicBezTo>
                    <a:cubicBezTo>
                      <a:pt x="923" y="357"/>
                      <a:pt x="923" y="357"/>
                      <a:pt x="923" y="357"/>
                    </a:cubicBezTo>
                    <a:cubicBezTo>
                      <a:pt x="921" y="357"/>
                      <a:pt x="919" y="358"/>
                      <a:pt x="918" y="359"/>
                    </a:cubicBezTo>
                    <a:cubicBezTo>
                      <a:pt x="807" y="470"/>
                      <a:pt x="807" y="470"/>
                      <a:pt x="807" y="470"/>
                    </a:cubicBezTo>
                    <a:cubicBezTo>
                      <a:pt x="806" y="471"/>
                      <a:pt x="805" y="473"/>
                      <a:pt x="805" y="475"/>
                    </a:cubicBezTo>
                    <a:cubicBezTo>
                      <a:pt x="805" y="554"/>
                      <a:pt x="805" y="554"/>
                      <a:pt x="805" y="554"/>
                    </a:cubicBezTo>
                    <a:cubicBezTo>
                      <a:pt x="711" y="648"/>
                      <a:pt x="711" y="648"/>
                      <a:pt x="711" y="648"/>
                    </a:cubicBezTo>
                    <a:cubicBezTo>
                      <a:pt x="613" y="648"/>
                      <a:pt x="613" y="648"/>
                      <a:pt x="613" y="648"/>
                    </a:cubicBezTo>
                    <a:cubicBezTo>
                      <a:pt x="617" y="644"/>
                      <a:pt x="617" y="644"/>
                      <a:pt x="617" y="644"/>
                    </a:cubicBezTo>
                    <a:cubicBezTo>
                      <a:pt x="620" y="641"/>
                      <a:pt x="621" y="637"/>
                      <a:pt x="621" y="634"/>
                    </a:cubicBezTo>
                    <a:cubicBezTo>
                      <a:pt x="621" y="503"/>
                      <a:pt x="621" y="503"/>
                      <a:pt x="621" y="503"/>
                    </a:cubicBezTo>
                    <a:cubicBezTo>
                      <a:pt x="699" y="425"/>
                      <a:pt x="699" y="425"/>
                      <a:pt x="699" y="425"/>
                    </a:cubicBezTo>
                    <a:cubicBezTo>
                      <a:pt x="710" y="433"/>
                      <a:pt x="724" y="438"/>
                      <a:pt x="739" y="438"/>
                    </a:cubicBezTo>
                    <a:cubicBezTo>
                      <a:pt x="776" y="438"/>
                      <a:pt x="805" y="408"/>
                      <a:pt x="805" y="371"/>
                    </a:cubicBezTo>
                    <a:cubicBezTo>
                      <a:pt x="805" y="335"/>
                      <a:pt x="776" y="305"/>
                      <a:pt x="739" y="305"/>
                    </a:cubicBezTo>
                    <a:cubicBezTo>
                      <a:pt x="702" y="305"/>
                      <a:pt x="672" y="335"/>
                      <a:pt x="672" y="371"/>
                    </a:cubicBezTo>
                    <a:cubicBezTo>
                      <a:pt x="672" y="383"/>
                      <a:pt x="675" y="394"/>
                      <a:pt x="680" y="403"/>
                    </a:cubicBezTo>
                    <a:cubicBezTo>
                      <a:pt x="597" y="487"/>
                      <a:pt x="597" y="487"/>
                      <a:pt x="597" y="487"/>
                    </a:cubicBezTo>
                    <a:cubicBezTo>
                      <a:pt x="594" y="489"/>
                      <a:pt x="592" y="493"/>
                      <a:pt x="592" y="497"/>
                    </a:cubicBezTo>
                    <a:cubicBezTo>
                      <a:pt x="592" y="628"/>
                      <a:pt x="592" y="628"/>
                      <a:pt x="592" y="628"/>
                    </a:cubicBezTo>
                    <a:cubicBezTo>
                      <a:pt x="492" y="728"/>
                      <a:pt x="492" y="728"/>
                      <a:pt x="492" y="728"/>
                    </a:cubicBezTo>
                    <a:cubicBezTo>
                      <a:pt x="382" y="728"/>
                      <a:pt x="382" y="728"/>
                      <a:pt x="382" y="728"/>
                    </a:cubicBezTo>
                    <a:cubicBezTo>
                      <a:pt x="378" y="728"/>
                      <a:pt x="374" y="730"/>
                      <a:pt x="372" y="732"/>
                    </a:cubicBezTo>
                    <a:cubicBezTo>
                      <a:pt x="287" y="817"/>
                      <a:pt x="287" y="817"/>
                      <a:pt x="287" y="817"/>
                    </a:cubicBezTo>
                    <a:cubicBezTo>
                      <a:pt x="287" y="732"/>
                      <a:pt x="287" y="732"/>
                      <a:pt x="287" y="732"/>
                    </a:cubicBezTo>
                    <a:cubicBezTo>
                      <a:pt x="404" y="615"/>
                      <a:pt x="404" y="615"/>
                      <a:pt x="404" y="615"/>
                    </a:cubicBezTo>
                    <a:cubicBezTo>
                      <a:pt x="414" y="622"/>
                      <a:pt x="427" y="626"/>
                      <a:pt x="440" y="626"/>
                    </a:cubicBezTo>
                    <a:cubicBezTo>
                      <a:pt x="475" y="626"/>
                      <a:pt x="503" y="598"/>
                      <a:pt x="503" y="563"/>
                    </a:cubicBezTo>
                    <a:cubicBezTo>
                      <a:pt x="503" y="549"/>
                      <a:pt x="498" y="536"/>
                      <a:pt x="490" y="525"/>
                    </a:cubicBezTo>
                    <a:cubicBezTo>
                      <a:pt x="609" y="398"/>
                      <a:pt x="609" y="398"/>
                      <a:pt x="609" y="398"/>
                    </a:cubicBezTo>
                    <a:cubicBezTo>
                      <a:pt x="611" y="397"/>
                      <a:pt x="611" y="395"/>
                      <a:pt x="611" y="393"/>
                    </a:cubicBezTo>
                    <a:cubicBezTo>
                      <a:pt x="611" y="308"/>
                      <a:pt x="611" y="308"/>
                      <a:pt x="611" y="308"/>
                    </a:cubicBezTo>
                    <a:cubicBezTo>
                      <a:pt x="694" y="225"/>
                      <a:pt x="694" y="225"/>
                      <a:pt x="694" y="225"/>
                    </a:cubicBezTo>
                    <a:cubicBezTo>
                      <a:pt x="777" y="225"/>
                      <a:pt x="777" y="225"/>
                      <a:pt x="777" y="225"/>
                    </a:cubicBezTo>
                    <a:cubicBezTo>
                      <a:pt x="779" y="225"/>
                      <a:pt x="781" y="225"/>
                      <a:pt x="782" y="223"/>
                    </a:cubicBezTo>
                    <a:cubicBezTo>
                      <a:pt x="811" y="194"/>
                      <a:pt x="811" y="194"/>
                      <a:pt x="811" y="194"/>
                    </a:cubicBezTo>
                    <a:cubicBezTo>
                      <a:pt x="973" y="194"/>
                      <a:pt x="973" y="194"/>
                      <a:pt x="973" y="194"/>
                    </a:cubicBezTo>
                    <a:cubicBezTo>
                      <a:pt x="975" y="194"/>
                      <a:pt x="976" y="193"/>
                      <a:pt x="978" y="192"/>
                    </a:cubicBezTo>
                    <a:cubicBezTo>
                      <a:pt x="1051" y="119"/>
                      <a:pt x="1051" y="119"/>
                      <a:pt x="1051" y="119"/>
                    </a:cubicBezTo>
                    <a:cubicBezTo>
                      <a:pt x="1084" y="119"/>
                      <a:pt x="1084" y="119"/>
                      <a:pt x="1084" y="119"/>
                    </a:cubicBezTo>
                    <a:cubicBezTo>
                      <a:pt x="1088" y="136"/>
                      <a:pt x="1103" y="149"/>
                      <a:pt x="1122" y="149"/>
                    </a:cubicBezTo>
                    <a:cubicBezTo>
                      <a:pt x="1143" y="149"/>
                      <a:pt x="1161" y="132"/>
                      <a:pt x="1161" y="111"/>
                    </a:cubicBezTo>
                    <a:cubicBezTo>
                      <a:pt x="1161" y="90"/>
                      <a:pt x="1143" y="72"/>
                      <a:pt x="1122" y="72"/>
                    </a:cubicBezTo>
                    <a:cubicBezTo>
                      <a:pt x="1103" y="72"/>
                      <a:pt x="1087" y="86"/>
                      <a:pt x="1084" y="104"/>
                    </a:cubicBezTo>
                    <a:cubicBezTo>
                      <a:pt x="1048" y="104"/>
                      <a:pt x="1048" y="104"/>
                      <a:pt x="1048" y="104"/>
                    </a:cubicBezTo>
                    <a:cubicBezTo>
                      <a:pt x="1046" y="104"/>
                      <a:pt x="1045" y="105"/>
                      <a:pt x="1043" y="106"/>
                    </a:cubicBezTo>
                    <a:cubicBezTo>
                      <a:pt x="970" y="180"/>
                      <a:pt x="970" y="180"/>
                      <a:pt x="970" y="180"/>
                    </a:cubicBezTo>
                    <a:cubicBezTo>
                      <a:pt x="826" y="180"/>
                      <a:pt x="826" y="180"/>
                      <a:pt x="826" y="180"/>
                    </a:cubicBezTo>
                    <a:cubicBezTo>
                      <a:pt x="849" y="156"/>
                      <a:pt x="849" y="156"/>
                      <a:pt x="849" y="156"/>
                    </a:cubicBezTo>
                    <a:cubicBezTo>
                      <a:pt x="850" y="158"/>
                      <a:pt x="852" y="158"/>
                      <a:pt x="854" y="158"/>
                    </a:cubicBezTo>
                    <a:cubicBezTo>
                      <a:pt x="962" y="158"/>
                      <a:pt x="962" y="158"/>
                      <a:pt x="962" y="158"/>
                    </a:cubicBezTo>
                    <a:cubicBezTo>
                      <a:pt x="964" y="158"/>
                      <a:pt x="966" y="157"/>
                      <a:pt x="967" y="156"/>
                    </a:cubicBezTo>
                    <a:cubicBezTo>
                      <a:pt x="1049" y="74"/>
                      <a:pt x="1049" y="74"/>
                      <a:pt x="1049" y="74"/>
                    </a:cubicBezTo>
                    <a:cubicBezTo>
                      <a:pt x="1049" y="74"/>
                      <a:pt x="1050" y="73"/>
                      <a:pt x="1050" y="73"/>
                    </a:cubicBezTo>
                    <a:cubicBezTo>
                      <a:pt x="1055" y="76"/>
                      <a:pt x="1061" y="77"/>
                      <a:pt x="1068" y="77"/>
                    </a:cubicBezTo>
                    <a:cubicBezTo>
                      <a:pt x="1089" y="77"/>
                      <a:pt x="1107" y="60"/>
                      <a:pt x="1107" y="39"/>
                    </a:cubicBezTo>
                    <a:cubicBezTo>
                      <a:pt x="1107" y="18"/>
                      <a:pt x="1089" y="0"/>
                      <a:pt x="1068" y="0"/>
                    </a:cubicBezTo>
                    <a:cubicBezTo>
                      <a:pt x="1047" y="0"/>
                      <a:pt x="1030" y="18"/>
                      <a:pt x="1030" y="39"/>
                    </a:cubicBezTo>
                    <a:cubicBezTo>
                      <a:pt x="1030" y="48"/>
                      <a:pt x="1033" y="57"/>
                      <a:pt x="1039" y="64"/>
                    </a:cubicBezTo>
                    <a:cubicBezTo>
                      <a:pt x="959" y="144"/>
                      <a:pt x="959" y="144"/>
                      <a:pt x="959" y="144"/>
                    </a:cubicBezTo>
                    <a:cubicBezTo>
                      <a:pt x="862" y="144"/>
                      <a:pt x="862" y="144"/>
                      <a:pt x="862" y="144"/>
                    </a:cubicBezTo>
                    <a:cubicBezTo>
                      <a:pt x="906" y="99"/>
                      <a:pt x="906" y="99"/>
                      <a:pt x="906" y="99"/>
                    </a:cubicBezTo>
                    <a:cubicBezTo>
                      <a:pt x="913" y="105"/>
                      <a:pt x="921" y="108"/>
                      <a:pt x="931" y="108"/>
                    </a:cubicBezTo>
                    <a:cubicBezTo>
                      <a:pt x="952" y="108"/>
                      <a:pt x="969" y="91"/>
                      <a:pt x="969" y="69"/>
                    </a:cubicBezTo>
                    <a:cubicBezTo>
                      <a:pt x="969" y="48"/>
                      <a:pt x="952" y="31"/>
                      <a:pt x="931" y="31"/>
                    </a:cubicBezTo>
                    <a:cubicBezTo>
                      <a:pt x="909" y="31"/>
                      <a:pt x="892" y="48"/>
                      <a:pt x="892" y="69"/>
                    </a:cubicBezTo>
                    <a:cubicBezTo>
                      <a:pt x="892" y="76"/>
                      <a:pt x="894" y="83"/>
                      <a:pt x="897" y="88"/>
                    </a:cubicBezTo>
                    <a:cubicBezTo>
                      <a:pt x="774" y="211"/>
                      <a:pt x="774" y="211"/>
                      <a:pt x="774" y="211"/>
                    </a:cubicBezTo>
                    <a:cubicBezTo>
                      <a:pt x="691" y="211"/>
                      <a:pt x="691" y="211"/>
                      <a:pt x="691" y="211"/>
                    </a:cubicBezTo>
                    <a:cubicBezTo>
                      <a:pt x="689" y="211"/>
                      <a:pt x="687" y="212"/>
                      <a:pt x="686" y="213"/>
                    </a:cubicBezTo>
                    <a:cubicBezTo>
                      <a:pt x="599" y="300"/>
                      <a:pt x="599" y="300"/>
                      <a:pt x="599" y="300"/>
                    </a:cubicBezTo>
                    <a:cubicBezTo>
                      <a:pt x="598" y="301"/>
                      <a:pt x="597" y="303"/>
                      <a:pt x="597" y="305"/>
                    </a:cubicBezTo>
                    <a:cubicBezTo>
                      <a:pt x="597" y="391"/>
                      <a:pt x="597" y="391"/>
                      <a:pt x="597" y="391"/>
                    </a:cubicBezTo>
                    <a:cubicBezTo>
                      <a:pt x="480" y="515"/>
                      <a:pt x="480" y="515"/>
                      <a:pt x="480" y="515"/>
                    </a:cubicBezTo>
                    <a:cubicBezTo>
                      <a:pt x="469" y="506"/>
                      <a:pt x="455" y="500"/>
                      <a:pt x="440" y="500"/>
                    </a:cubicBezTo>
                    <a:cubicBezTo>
                      <a:pt x="405" y="500"/>
                      <a:pt x="377" y="529"/>
                      <a:pt x="377" y="563"/>
                    </a:cubicBezTo>
                    <a:cubicBezTo>
                      <a:pt x="377" y="577"/>
                      <a:pt x="381" y="589"/>
                      <a:pt x="389" y="600"/>
                    </a:cubicBezTo>
                    <a:cubicBezTo>
                      <a:pt x="269" y="720"/>
                      <a:pt x="269" y="720"/>
                      <a:pt x="269" y="720"/>
                    </a:cubicBezTo>
                    <a:cubicBezTo>
                      <a:pt x="267" y="722"/>
                      <a:pt x="265" y="724"/>
                      <a:pt x="265" y="727"/>
                    </a:cubicBezTo>
                    <a:cubicBezTo>
                      <a:pt x="265" y="839"/>
                      <a:pt x="265" y="839"/>
                      <a:pt x="265" y="839"/>
                    </a:cubicBezTo>
                    <a:cubicBezTo>
                      <a:pt x="108" y="997"/>
                      <a:pt x="108" y="997"/>
                      <a:pt x="108" y="997"/>
                    </a:cubicBezTo>
                    <a:cubicBezTo>
                      <a:pt x="79" y="997"/>
                      <a:pt x="79" y="997"/>
                      <a:pt x="79" y="997"/>
                    </a:cubicBezTo>
                    <a:cubicBezTo>
                      <a:pt x="79" y="989"/>
                      <a:pt x="79" y="989"/>
                      <a:pt x="79" y="989"/>
                    </a:cubicBezTo>
                    <a:cubicBezTo>
                      <a:pt x="0" y="989"/>
                      <a:pt x="0" y="989"/>
                      <a:pt x="0" y="989"/>
                    </a:cubicBezTo>
                    <a:cubicBezTo>
                      <a:pt x="0" y="1004"/>
                      <a:pt x="0" y="1020"/>
                      <a:pt x="0" y="1035"/>
                    </a:cubicBezTo>
                    <a:lnTo>
                      <a:pt x="79" y="1035"/>
                    </a:lnTo>
                    <a:close/>
                    <a:moveTo>
                      <a:pt x="923" y="524"/>
                    </a:moveTo>
                    <a:cubicBezTo>
                      <a:pt x="936" y="524"/>
                      <a:pt x="947" y="535"/>
                      <a:pt x="947" y="548"/>
                    </a:cubicBezTo>
                    <a:cubicBezTo>
                      <a:pt x="947" y="562"/>
                      <a:pt x="936" y="573"/>
                      <a:pt x="923" y="573"/>
                    </a:cubicBezTo>
                    <a:cubicBezTo>
                      <a:pt x="909" y="573"/>
                      <a:pt x="898" y="562"/>
                      <a:pt x="898" y="548"/>
                    </a:cubicBezTo>
                    <a:cubicBezTo>
                      <a:pt x="898" y="535"/>
                      <a:pt x="909" y="524"/>
                      <a:pt x="923" y="524"/>
                    </a:cubicBezTo>
                    <a:close/>
                    <a:moveTo>
                      <a:pt x="923" y="433"/>
                    </a:moveTo>
                    <a:cubicBezTo>
                      <a:pt x="936" y="433"/>
                      <a:pt x="947" y="444"/>
                      <a:pt x="947" y="457"/>
                    </a:cubicBezTo>
                    <a:cubicBezTo>
                      <a:pt x="947" y="471"/>
                      <a:pt x="936" y="481"/>
                      <a:pt x="923" y="481"/>
                    </a:cubicBezTo>
                    <a:cubicBezTo>
                      <a:pt x="909" y="481"/>
                      <a:pt x="898" y="471"/>
                      <a:pt x="898" y="457"/>
                    </a:cubicBezTo>
                    <a:cubicBezTo>
                      <a:pt x="898" y="444"/>
                      <a:pt x="909" y="433"/>
                      <a:pt x="923" y="433"/>
                    </a:cubicBezTo>
                    <a:close/>
                    <a:moveTo>
                      <a:pt x="1002" y="323"/>
                    </a:moveTo>
                    <a:cubicBezTo>
                      <a:pt x="1025" y="323"/>
                      <a:pt x="1044" y="341"/>
                      <a:pt x="1044" y="364"/>
                    </a:cubicBezTo>
                    <a:cubicBezTo>
                      <a:pt x="1044" y="387"/>
                      <a:pt x="1025" y="406"/>
                      <a:pt x="1002" y="406"/>
                    </a:cubicBezTo>
                    <a:cubicBezTo>
                      <a:pt x="979" y="406"/>
                      <a:pt x="961" y="387"/>
                      <a:pt x="961" y="364"/>
                    </a:cubicBezTo>
                    <a:cubicBezTo>
                      <a:pt x="961" y="341"/>
                      <a:pt x="979" y="323"/>
                      <a:pt x="1002" y="323"/>
                    </a:cubicBezTo>
                    <a:close/>
                    <a:moveTo>
                      <a:pt x="739" y="334"/>
                    </a:moveTo>
                    <a:cubicBezTo>
                      <a:pt x="760" y="334"/>
                      <a:pt x="777" y="351"/>
                      <a:pt x="777" y="371"/>
                    </a:cubicBezTo>
                    <a:cubicBezTo>
                      <a:pt x="777" y="392"/>
                      <a:pt x="760" y="409"/>
                      <a:pt x="739" y="409"/>
                    </a:cubicBezTo>
                    <a:cubicBezTo>
                      <a:pt x="718" y="409"/>
                      <a:pt x="701" y="392"/>
                      <a:pt x="701" y="371"/>
                    </a:cubicBezTo>
                    <a:cubicBezTo>
                      <a:pt x="701" y="351"/>
                      <a:pt x="718" y="334"/>
                      <a:pt x="739" y="334"/>
                    </a:cubicBezTo>
                    <a:close/>
                    <a:moveTo>
                      <a:pt x="1122" y="87"/>
                    </a:moveTo>
                    <a:cubicBezTo>
                      <a:pt x="1135" y="87"/>
                      <a:pt x="1146" y="98"/>
                      <a:pt x="1146" y="111"/>
                    </a:cubicBezTo>
                    <a:cubicBezTo>
                      <a:pt x="1146" y="124"/>
                      <a:pt x="1135" y="135"/>
                      <a:pt x="1122" y="135"/>
                    </a:cubicBezTo>
                    <a:cubicBezTo>
                      <a:pt x="1109" y="135"/>
                      <a:pt x="1098" y="124"/>
                      <a:pt x="1098" y="111"/>
                    </a:cubicBezTo>
                    <a:cubicBezTo>
                      <a:pt x="1098" y="98"/>
                      <a:pt x="1109" y="87"/>
                      <a:pt x="1122" y="87"/>
                    </a:cubicBezTo>
                    <a:close/>
                    <a:moveTo>
                      <a:pt x="1068" y="15"/>
                    </a:moveTo>
                    <a:cubicBezTo>
                      <a:pt x="1081" y="15"/>
                      <a:pt x="1092" y="26"/>
                      <a:pt x="1092" y="39"/>
                    </a:cubicBezTo>
                    <a:cubicBezTo>
                      <a:pt x="1092" y="52"/>
                      <a:pt x="1081" y="63"/>
                      <a:pt x="1068" y="63"/>
                    </a:cubicBezTo>
                    <a:cubicBezTo>
                      <a:pt x="1055" y="63"/>
                      <a:pt x="1044" y="52"/>
                      <a:pt x="1044" y="39"/>
                    </a:cubicBezTo>
                    <a:cubicBezTo>
                      <a:pt x="1044" y="26"/>
                      <a:pt x="1055" y="15"/>
                      <a:pt x="1068" y="15"/>
                    </a:cubicBezTo>
                    <a:close/>
                    <a:moveTo>
                      <a:pt x="931" y="45"/>
                    </a:moveTo>
                    <a:cubicBezTo>
                      <a:pt x="944" y="45"/>
                      <a:pt x="955" y="56"/>
                      <a:pt x="955" y="69"/>
                    </a:cubicBezTo>
                    <a:cubicBezTo>
                      <a:pt x="955" y="83"/>
                      <a:pt x="944" y="94"/>
                      <a:pt x="931" y="94"/>
                    </a:cubicBezTo>
                    <a:cubicBezTo>
                      <a:pt x="917" y="94"/>
                      <a:pt x="907" y="83"/>
                      <a:pt x="907" y="69"/>
                    </a:cubicBezTo>
                    <a:cubicBezTo>
                      <a:pt x="907" y="56"/>
                      <a:pt x="917" y="45"/>
                      <a:pt x="931" y="45"/>
                    </a:cubicBezTo>
                    <a:close/>
                    <a:moveTo>
                      <a:pt x="440" y="522"/>
                    </a:moveTo>
                    <a:cubicBezTo>
                      <a:pt x="463" y="522"/>
                      <a:pt x="481" y="541"/>
                      <a:pt x="481" y="563"/>
                    </a:cubicBezTo>
                    <a:cubicBezTo>
                      <a:pt x="481" y="586"/>
                      <a:pt x="463" y="605"/>
                      <a:pt x="440" y="605"/>
                    </a:cubicBezTo>
                    <a:cubicBezTo>
                      <a:pt x="417" y="605"/>
                      <a:pt x="399" y="586"/>
                      <a:pt x="399" y="563"/>
                    </a:cubicBezTo>
                    <a:cubicBezTo>
                      <a:pt x="399" y="541"/>
                      <a:pt x="417" y="522"/>
                      <a:pt x="440" y="5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15"/>
              <p:cNvSpPr>
                <a:spLocks noEditPoints="1"/>
              </p:cNvSpPr>
              <p:nvPr/>
            </p:nvSpPr>
            <p:spPr bwMode="auto">
              <a:xfrm>
                <a:off x="3064" y="900"/>
                <a:ext cx="780" cy="1262"/>
              </a:xfrm>
              <a:custGeom>
                <a:avLst/>
                <a:gdLst>
                  <a:gd name="T0" fmla="*/ 772 w 931"/>
                  <a:gd name="T1" fmla="*/ 1057 h 1505"/>
                  <a:gd name="T2" fmla="*/ 931 w 931"/>
                  <a:gd name="T3" fmla="*/ 752 h 1505"/>
                  <a:gd name="T4" fmla="*/ 885 w 931"/>
                  <a:gd name="T5" fmla="*/ 923 h 1505"/>
                  <a:gd name="T6" fmla="*/ 777 w 931"/>
                  <a:gd name="T7" fmla="*/ 1000 h 1505"/>
                  <a:gd name="T8" fmla="*/ 875 w 931"/>
                  <a:gd name="T9" fmla="*/ 818 h 1505"/>
                  <a:gd name="T10" fmla="*/ 830 w 931"/>
                  <a:gd name="T11" fmla="*/ 927 h 1505"/>
                  <a:gd name="T12" fmla="*/ 869 w 931"/>
                  <a:gd name="T13" fmla="*/ 563 h 1505"/>
                  <a:gd name="T14" fmla="*/ 769 w 931"/>
                  <a:gd name="T15" fmla="*/ 132 h 1505"/>
                  <a:gd name="T16" fmla="*/ 740 w 931"/>
                  <a:gd name="T17" fmla="*/ 131 h 1505"/>
                  <a:gd name="T18" fmla="*/ 841 w 931"/>
                  <a:gd name="T19" fmla="*/ 557 h 1505"/>
                  <a:gd name="T20" fmla="*/ 697 w 931"/>
                  <a:gd name="T21" fmla="*/ 644 h 1505"/>
                  <a:gd name="T22" fmla="*/ 692 w 931"/>
                  <a:gd name="T23" fmla="*/ 421 h 1505"/>
                  <a:gd name="T24" fmla="*/ 605 w 931"/>
                  <a:gd name="T25" fmla="*/ 551 h 1505"/>
                  <a:gd name="T26" fmla="*/ 532 w 931"/>
                  <a:gd name="T27" fmla="*/ 253 h 1505"/>
                  <a:gd name="T28" fmla="*/ 472 w 931"/>
                  <a:gd name="T29" fmla="*/ 170 h 1505"/>
                  <a:gd name="T30" fmla="*/ 532 w 931"/>
                  <a:gd name="T31" fmla="*/ 57 h 1505"/>
                  <a:gd name="T32" fmla="*/ 457 w 931"/>
                  <a:gd name="T33" fmla="*/ 167 h 1505"/>
                  <a:gd name="T34" fmla="*/ 471 w 931"/>
                  <a:gd name="T35" fmla="*/ 66 h 1505"/>
                  <a:gd name="T36" fmla="*/ 426 w 931"/>
                  <a:gd name="T37" fmla="*/ 217 h 1505"/>
                  <a:gd name="T38" fmla="*/ 315 w 931"/>
                  <a:gd name="T39" fmla="*/ 141 h 1505"/>
                  <a:gd name="T40" fmla="*/ 375 w 931"/>
                  <a:gd name="T41" fmla="*/ 187 h 1505"/>
                  <a:gd name="T42" fmla="*/ 576 w 931"/>
                  <a:gd name="T43" fmla="*/ 478 h 1505"/>
                  <a:gd name="T44" fmla="*/ 743 w 931"/>
                  <a:gd name="T45" fmla="*/ 1197 h 1505"/>
                  <a:gd name="T46" fmla="*/ 691 w 931"/>
                  <a:gd name="T47" fmla="*/ 821 h 1505"/>
                  <a:gd name="T48" fmla="*/ 635 w 931"/>
                  <a:gd name="T49" fmla="*/ 895 h 1505"/>
                  <a:gd name="T50" fmla="*/ 542 w 931"/>
                  <a:gd name="T51" fmla="*/ 673 h 1505"/>
                  <a:gd name="T52" fmla="*/ 307 w 931"/>
                  <a:gd name="T53" fmla="*/ 387 h 1505"/>
                  <a:gd name="T54" fmla="*/ 258 w 931"/>
                  <a:gd name="T55" fmla="*/ 319 h 1505"/>
                  <a:gd name="T56" fmla="*/ 468 w 931"/>
                  <a:gd name="T57" fmla="*/ 569 h 1505"/>
                  <a:gd name="T58" fmla="*/ 345 w 931"/>
                  <a:gd name="T59" fmla="*/ 573 h 1505"/>
                  <a:gd name="T60" fmla="*/ 189 w 931"/>
                  <a:gd name="T61" fmla="*/ 359 h 1505"/>
                  <a:gd name="T62" fmla="*/ 0 w 931"/>
                  <a:gd name="T63" fmla="*/ 253 h 1505"/>
                  <a:gd name="T64" fmla="*/ 164 w 931"/>
                  <a:gd name="T65" fmla="*/ 502 h 1505"/>
                  <a:gd name="T66" fmla="*/ 339 w 931"/>
                  <a:gd name="T67" fmla="*/ 602 h 1505"/>
                  <a:gd name="T68" fmla="*/ 454 w 931"/>
                  <a:gd name="T69" fmla="*/ 901 h 1505"/>
                  <a:gd name="T70" fmla="*/ 639 w 931"/>
                  <a:gd name="T71" fmla="*/ 1134 h 1505"/>
                  <a:gd name="T72" fmla="*/ 734 w 931"/>
                  <a:gd name="T73" fmla="*/ 1505 h 1505"/>
                  <a:gd name="T74" fmla="*/ 917 w 931"/>
                  <a:gd name="T75" fmla="*/ 752 h 1505"/>
                  <a:gd name="T76" fmla="*/ 837 w 931"/>
                  <a:gd name="T77" fmla="*/ 794 h 1505"/>
                  <a:gd name="T78" fmla="*/ 719 w 931"/>
                  <a:gd name="T79" fmla="*/ 66 h 1505"/>
                  <a:gd name="T80" fmla="*/ 719 w 931"/>
                  <a:gd name="T81" fmla="*/ 66 h 1505"/>
                  <a:gd name="T82" fmla="*/ 508 w 931"/>
                  <a:gd name="T83" fmla="*/ 96 h 1505"/>
                  <a:gd name="T84" fmla="*/ 315 w 931"/>
                  <a:gd name="T85" fmla="*/ 155 h 1505"/>
                  <a:gd name="T86" fmla="*/ 432 w 931"/>
                  <a:gd name="T87" fmla="*/ 42 h 1505"/>
                  <a:gd name="T88" fmla="*/ 561 w 931"/>
                  <a:gd name="T89" fmla="*/ 253 h 1505"/>
                  <a:gd name="T90" fmla="*/ 561 w 931"/>
                  <a:gd name="T91" fmla="*/ 253 h 1505"/>
                  <a:gd name="T92" fmla="*/ 692 w 931"/>
                  <a:gd name="T93" fmla="*/ 483 h 1505"/>
                  <a:gd name="T94" fmla="*/ 321 w 931"/>
                  <a:gd name="T95" fmla="*/ 319 h 1505"/>
                  <a:gd name="T96" fmla="*/ 29 w 931"/>
                  <a:gd name="T97" fmla="*/ 253 h 1505"/>
                  <a:gd name="T98" fmla="*/ 438 w 931"/>
                  <a:gd name="T99" fmla="*/ 673 h 1505"/>
                  <a:gd name="T100" fmla="*/ 438 w 931"/>
                  <a:gd name="T101" fmla="*/ 673 h 1505"/>
                  <a:gd name="T102" fmla="*/ 662 w 931"/>
                  <a:gd name="T103" fmla="*/ 821 h 1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1" h="1505">
                    <a:moveTo>
                      <a:pt x="779" y="1505"/>
                    </a:moveTo>
                    <a:cubicBezTo>
                      <a:pt x="779" y="1422"/>
                      <a:pt x="779" y="1422"/>
                      <a:pt x="779" y="1422"/>
                    </a:cubicBezTo>
                    <a:cubicBezTo>
                      <a:pt x="771" y="1422"/>
                      <a:pt x="771" y="1422"/>
                      <a:pt x="771" y="1422"/>
                    </a:cubicBezTo>
                    <a:cubicBezTo>
                      <a:pt x="772" y="1057"/>
                      <a:pt x="772" y="1057"/>
                      <a:pt x="772" y="1057"/>
                    </a:cubicBezTo>
                    <a:cubicBezTo>
                      <a:pt x="898" y="931"/>
                      <a:pt x="898" y="931"/>
                      <a:pt x="898" y="931"/>
                    </a:cubicBezTo>
                    <a:cubicBezTo>
                      <a:pt x="899" y="930"/>
                      <a:pt x="900" y="928"/>
                      <a:pt x="900" y="926"/>
                    </a:cubicBezTo>
                    <a:cubicBezTo>
                      <a:pt x="900" y="789"/>
                      <a:pt x="900" y="789"/>
                      <a:pt x="900" y="789"/>
                    </a:cubicBezTo>
                    <a:cubicBezTo>
                      <a:pt x="918" y="786"/>
                      <a:pt x="931" y="770"/>
                      <a:pt x="931" y="752"/>
                    </a:cubicBezTo>
                    <a:cubicBezTo>
                      <a:pt x="931" y="730"/>
                      <a:pt x="914" y="713"/>
                      <a:pt x="893" y="713"/>
                    </a:cubicBezTo>
                    <a:cubicBezTo>
                      <a:pt x="872" y="713"/>
                      <a:pt x="854" y="730"/>
                      <a:pt x="854" y="752"/>
                    </a:cubicBezTo>
                    <a:cubicBezTo>
                      <a:pt x="854" y="770"/>
                      <a:pt x="868" y="786"/>
                      <a:pt x="885" y="789"/>
                    </a:cubicBezTo>
                    <a:cubicBezTo>
                      <a:pt x="885" y="923"/>
                      <a:pt x="885" y="923"/>
                      <a:pt x="885" y="923"/>
                    </a:cubicBezTo>
                    <a:cubicBezTo>
                      <a:pt x="772" y="1037"/>
                      <a:pt x="772" y="1037"/>
                      <a:pt x="772" y="1037"/>
                    </a:cubicBezTo>
                    <a:cubicBezTo>
                      <a:pt x="772" y="1002"/>
                      <a:pt x="772" y="1002"/>
                      <a:pt x="772" y="1002"/>
                    </a:cubicBezTo>
                    <a:cubicBezTo>
                      <a:pt x="772" y="1002"/>
                      <a:pt x="772" y="1002"/>
                      <a:pt x="772" y="1002"/>
                    </a:cubicBezTo>
                    <a:cubicBezTo>
                      <a:pt x="774" y="1002"/>
                      <a:pt x="776" y="1002"/>
                      <a:pt x="777" y="1000"/>
                    </a:cubicBezTo>
                    <a:cubicBezTo>
                      <a:pt x="842" y="935"/>
                      <a:pt x="842" y="935"/>
                      <a:pt x="842" y="935"/>
                    </a:cubicBezTo>
                    <a:cubicBezTo>
                      <a:pt x="843" y="934"/>
                      <a:pt x="844" y="932"/>
                      <a:pt x="844" y="930"/>
                    </a:cubicBezTo>
                    <a:cubicBezTo>
                      <a:pt x="844" y="856"/>
                      <a:pt x="844" y="856"/>
                      <a:pt x="844" y="856"/>
                    </a:cubicBezTo>
                    <a:cubicBezTo>
                      <a:pt x="862" y="853"/>
                      <a:pt x="875" y="837"/>
                      <a:pt x="875" y="818"/>
                    </a:cubicBezTo>
                    <a:cubicBezTo>
                      <a:pt x="875" y="797"/>
                      <a:pt x="858" y="780"/>
                      <a:pt x="837" y="780"/>
                    </a:cubicBezTo>
                    <a:cubicBezTo>
                      <a:pt x="815" y="780"/>
                      <a:pt x="798" y="797"/>
                      <a:pt x="798" y="818"/>
                    </a:cubicBezTo>
                    <a:cubicBezTo>
                      <a:pt x="798" y="837"/>
                      <a:pt x="812" y="853"/>
                      <a:pt x="830" y="856"/>
                    </a:cubicBezTo>
                    <a:cubicBezTo>
                      <a:pt x="830" y="927"/>
                      <a:pt x="830" y="927"/>
                      <a:pt x="830" y="927"/>
                    </a:cubicBezTo>
                    <a:cubicBezTo>
                      <a:pt x="772" y="985"/>
                      <a:pt x="772" y="985"/>
                      <a:pt x="772" y="985"/>
                    </a:cubicBezTo>
                    <a:cubicBezTo>
                      <a:pt x="773" y="666"/>
                      <a:pt x="773" y="666"/>
                      <a:pt x="773" y="666"/>
                    </a:cubicBezTo>
                    <a:cubicBezTo>
                      <a:pt x="865" y="573"/>
                      <a:pt x="865" y="573"/>
                      <a:pt x="865" y="573"/>
                    </a:cubicBezTo>
                    <a:cubicBezTo>
                      <a:pt x="868" y="571"/>
                      <a:pt x="869" y="567"/>
                      <a:pt x="869" y="563"/>
                    </a:cubicBezTo>
                    <a:cubicBezTo>
                      <a:pt x="869" y="448"/>
                      <a:pt x="869" y="448"/>
                      <a:pt x="869" y="448"/>
                    </a:cubicBezTo>
                    <a:cubicBezTo>
                      <a:pt x="869" y="444"/>
                      <a:pt x="868" y="441"/>
                      <a:pt x="865" y="438"/>
                    </a:cubicBezTo>
                    <a:cubicBezTo>
                      <a:pt x="769" y="341"/>
                      <a:pt x="769" y="341"/>
                      <a:pt x="769" y="341"/>
                    </a:cubicBezTo>
                    <a:cubicBezTo>
                      <a:pt x="769" y="132"/>
                      <a:pt x="769" y="132"/>
                      <a:pt x="769" y="132"/>
                    </a:cubicBezTo>
                    <a:cubicBezTo>
                      <a:pt x="800" y="126"/>
                      <a:pt x="823" y="99"/>
                      <a:pt x="823" y="66"/>
                    </a:cubicBezTo>
                    <a:cubicBezTo>
                      <a:pt x="823" y="30"/>
                      <a:pt x="794" y="0"/>
                      <a:pt x="757" y="0"/>
                    </a:cubicBezTo>
                    <a:cubicBezTo>
                      <a:pt x="720" y="0"/>
                      <a:pt x="690" y="30"/>
                      <a:pt x="690" y="66"/>
                    </a:cubicBezTo>
                    <a:cubicBezTo>
                      <a:pt x="690" y="97"/>
                      <a:pt x="711" y="123"/>
                      <a:pt x="740" y="131"/>
                    </a:cubicBezTo>
                    <a:cubicBezTo>
                      <a:pt x="740" y="347"/>
                      <a:pt x="740" y="347"/>
                      <a:pt x="740" y="347"/>
                    </a:cubicBezTo>
                    <a:cubicBezTo>
                      <a:pt x="740" y="351"/>
                      <a:pt x="741" y="355"/>
                      <a:pt x="744" y="358"/>
                    </a:cubicBezTo>
                    <a:cubicBezTo>
                      <a:pt x="841" y="454"/>
                      <a:pt x="841" y="454"/>
                      <a:pt x="841" y="454"/>
                    </a:cubicBezTo>
                    <a:cubicBezTo>
                      <a:pt x="841" y="557"/>
                      <a:pt x="841" y="557"/>
                      <a:pt x="841" y="557"/>
                    </a:cubicBezTo>
                    <a:cubicBezTo>
                      <a:pt x="748" y="650"/>
                      <a:pt x="748" y="650"/>
                      <a:pt x="748" y="650"/>
                    </a:cubicBezTo>
                    <a:cubicBezTo>
                      <a:pt x="746" y="652"/>
                      <a:pt x="744" y="656"/>
                      <a:pt x="744" y="660"/>
                    </a:cubicBezTo>
                    <a:cubicBezTo>
                      <a:pt x="744" y="691"/>
                      <a:pt x="744" y="691"/>
                      <a:pt x="744" y="691"/>
                    </a:cubicBezTo>
                    <a:cubicBezTo>
                      <a:pt x="697" y="644"/>
                      <a:pt x="697" y="644"/>
                      <a:pt x="697" y="644"/>
                    </a:cubicBezTo>
                    <a:cubicBezTo>
                      <a:pt x="698" y="642"/>
                      <a:pt x="699" y="641"/>
                      <a:pt x="699" y="639"/>
                    </a:cubicBezTo>
                    <a:cubicBezTo>
                      <a:pt x="699" y="497"/>
                      <a:pt x="699" y="497"/>
                      <a:pt x="699" y="497"/>
                    </a:cubicBezTo>
                    <a:cubicBezTo>
                      <a:pt x="717" y="494"/>
                      <a:pt x="730" y="478"/>
                      <a:pt x="730" y="459"/>
                    </a:cubicBezTo>
                    <a:cubicBezTo>
                      <a:pt x="730" y="438"/>
                      <a:pt x="713" y="421"/>
                      <a:pt x="692" y="421"/>
                    </a:cubicBezTo>
                    <a:cubicBezTo>
                      <a:pt x="670" y="421"/>
                      <a:pt x="653" y="438"/>
                      <a:pt x="653" y="459"/>
                    </a:cubicBezTo>
                    <a:cubicBezTo>
                      <a:pt x="653" y="478"/>
                      <a:pt x="667" y="494"/>
                      <a:pt x="684" y="497"/>
                    </a:cubicBezTo>
                    <a:cubicBezTo>
                      <a:pt x="684" y="631"/>
                      <a:pt x="684" y="631"/>
                      <a:pt x="684" y="631"/>
                    </a:cubicBezTo>
                    <a:cubicBezTo>
                      <a:pt x="605" y="551"/>
                      <a:pt x="605" y="551"/>
                      <a:pt x="605" y="551"/>
                    </a:cubicBezTo>
                    <a:cubicBezTo>
                      <a:pt x="605" y="307"/>
                      <a:pt x="605" y="307"/>
                      <a:pt x="605" y="307"/>
                    </a:cubicBezTo>
                    <a:cubicBezTo>
                      <a:pt x="628" y="300"/>
                      <a:pt x="644" y="278"/>
                      <a:pt x="644" y="253"/>
                    </a:cubicBezTo>
                    <a:cubicBezTo>
                      <a:pt x="644" y="222"/>
                      <a:pt x="619" y="197"/>
                      <a:pt x="588" y="197"/>
                    </a:cubicBezTo>
                    <a:cubicBezTo>
                      <a:pt x="557" y="197"/>
                      <a:pt x="532" y="222"/>
                      <a:pt x="532" y="253"/>
                    </a:cubicBezTo>
                    <a:cubicBezTo>
                      <a:pt x="532" y="280"/>
                      <a:pt x="551" y="302"/>
                      <a:pt x="576" y="308"/>
                    </a:cubicBezTo>
                    <a:cubicBezTo>
                      <a:pt x="576" y="457"/>
                      <a:pt x="576" y="457"/>
                      <a:pt x="576" y="457"/>
                    </a:cubicBezTo>
                    <a:cubicBezTo>
                      <a:pt x="472" y="353"/>
                      <a:pt x="472" y="353"/>
                      <a:pt x="472" y="353"/>
                    </a:cubicBezTo>
                    <a:cubicBezTo>
                      <a:pt x="472" y="170"/>
                      <a:pt x="472" y="170"/>
                      <a:pt x="472" y="170"/>
                    </a:cubicBezTo>
                    <a:cubicBezTo>
                      <a:pt x="513" y="129"/>
                      <a:pt x="513" y="129"/>
                      <a:pt x="513" y="129"/>
                    </a:cubicBezTo>
                    <a:cubicBezTo>
                      <a:pt x="518" y="132"/>
                      <a:pt x="525" y="134"/>
                      <a:pt x="532" y="134"/>
                    </a:cubicBezTo>
                    <a:cubicBezTo>
                      <a:pt x="553" y="134"/>
                      <a:pt x="570" y="117"/>
                      <a:pt x="570" y="96"/>
                    </a:cubicBezTo>
                    <a:cubicBezTo>
                      <a:pt x="570" y="75"/>
                      <a:pt x="553" y="57"/>
                      <a:pt x="532" y="57"/>
                    </a:cubicBezTo>
                    <a:cubicBezTo>
                      <a:pt x="511" y="57"/>
                      <a:pt x="493" y="75"/>
                      <a:pt x="493" y="96"/>
                    </a:cubicBezTo>
                    <a:cubicBezTo>
                      <a:pt x="493" y="105"/>
                      <a:pt x="497" y="113"/>
                      <a:pt x="502" y="120"/>
                    </a:cubicBezTo>
                    <a:cubicBezTo>
                      <a:pt x="459" y="162"/>
                      <a:pt x="459" y="162"/>
                      <a:pt x="459" y="162"/>
                    </a:cubicBezTo>
                    <a:cubicBezTo>
                      <a:pt x="458" y="163"/>
                      <a:pt x="457" y="165"/>
                      <a:pt x="457" y="167"/>
                    </a:cubicBezTo>
                    <a:cubicBezTo>
                      <a:pt x="457" y="339"/>
                      <a:pt x="457" y="339"/>
                      <a:pt x="457" y="339"/>
                    </a:cubicBezTo>
                    <a:cubicBezTo>
                      <a:pt x="440" y="322"/>
                      <a:pt x="440" y="322"/>
                      <a:pt x="440" y="322"/>
                    </a:cubicBezTo>
                    <a:cubicBezTo>
                      <a:pt x="440" y="104"/>
                      <a:pt x="440" y="104"/>
                      <a:pt x="440" y="104"/>
                    </a:cubicBezTo>
                    <a:cubicBezTo>
                      <a:pt x="458" y="101"/>
                      <a:pt x="471" y="85"/>
                      <a:pt x="471" y="66"/>
                    </a:cubicBezTo>
                    <a:cubicBezTo>
                      <a:pt x="471" y="45"/>
                      <a:pt x="454" y="28"/>
                      <a:pt x="432" y="28"/>
                    </a:cubicBezTo>
                    <a:cubicBezTo>
                      <a:pt x="411" y="28"/>
                      <a:pt x="394" y="45"/>
                      <a:pt x="394" y="66"/>
                    </a:cubicBezTo>
                    <a:cubicBezTo>
                      <a:pt x="394" y="86"/>
                      <a:pt x="408" y="101"/>
                      <a:pt x="426" y="104"/>
                    </a:cubicBezTo>
                    <a:cubicBezTo>
                      <a:pt x="426" y="217"/>
                      <a:pt x="426" y="217"/>
                      <a:pt x="426" y="217"/>
                    </a:cubicBezTo>
                    <a:cubicBezTo>
                      <a:pt x="383" y="174"/>
                      <a:pt x="383" y="174"/>
                      <a:pt x="383" y="174"/>
                    </a:cubicBezTo>
                    <a:cubicBezTo>
                      <a:pt x="381" y="173"/>
                      <a:pt x="380" y="172"/>
                      <a:pt x="378" y="172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0" y="154"/>
                      <a:pt x="334" y="141"/>
                      <a:pt x="315" y="141"/>
                    </a:cubicBezTo>
                    <a:cubicBezTo>
                      <a:pt x="294" y="141"/>
                      <a:pt x="277" y="158"/>
                      <a:pt x="277" y="179"/>
                    </a:cubicBezTo>
                    <a:cubicBezTo>
                      <a:pt x="277" y="201"/>
                      <a:pt x="294" y="218"/>
                      <a:pt x="315" y="218"/>
                    </a:cubicBezTo>
                    <a:cubicBezTo>
                      <a:pt x="334" y="218"/>
                      <a:pt x="350" y="204"/>
                      <a:pt x="353" y="187"/>
                    </a:cubicBezTo>
                    <a:cubicBezTo>
                      <a:pt x="375" y="187"/>
                      <a:pt x="375" y="187"/>
                      <a:pt x="375" y="187"/>
                    </a:cubicBezTo>
                    <a:cubicBezTo>
                      <a:pt x="426" y="238"/>
                      <a:pt x="426" y="238"/>
                      <a:pt x="426" y="238"/>
                    </a:cubicBezTo>
                    <a:cubicBezTo>
                      <a:pt x="426" y="325"/>
                      <a:pt x="426" y="325"/>
                      <a:pt x="426" y="325"/>
                    </a:cubicBezTo>
                    <a:cubicBezTo>
                      <a:pt x="426" y="327"/>
                      <a:pt x="427" y="329"/>
                      <a:pt x="428" y="330"/>
                    </a:cubicBezTo>
                    <a:cubicBezTo>
                      <a:pt x="576" y="478"/>
                      <a:pt x="576" y="478"/>
                      <a:pt x="576" y="478"/>
                    </a:cubicBezTo>
                    <a:cubicBezTo>
                      <a:pt x="576" y="557"/>
                      <a:pt x="576" y="557"/>
                      <a:pt x="576" y="557"/>
                    </a:cubicBezTo>
                    <a:cubicBezTo>
                      <a:pt x="576" y="561"/>
                      <a:pt x="577" y="565"/>
                      <a:pt x="580" y="567"/>
                    </a:cubicBezTo>
                    <a:cubicBezTo>
                      <a:pt x="744" y="732"/>
                      <a:pt x="744" y="732"/>
                      <a:pt x="744" y="732"/>
                    </a:cubicBezTo>
                    <a:cubicBezTo>
                      <a:pt x="743" y="1197"/>
                      <a:pt x="743" y="1197"/>
                      <a:pt x="743" y="1197"/>
                    </a:cubicBezTo>
                    <a:cubicBezTo>
                      <a:pt x="664" y="1118"/>
                      <a:pt x="664" y="1118"/>
                      <a:pt x="664" y="1118"/>
                    </a:cubicBezTo>
                    <a:cubicBezTo>
                      <a:pt x="664" y="887"/>
                      <a:pt x="664" y="887"/>
                      <a:pt x="664" y="887"/>
                    </a:cubicBezTo>
                    <a:cubicBezTo>
                      <a:pt x="664" y="884"/>
                      <a:pt x="664" y="882"/>
                      <a:pt x="663" y="880"/>
                    </a:cubicBezTo>
                    <a:cubicBezTo>
                      <a:pt x="680" y="866"/>
                      <a:pt x="691" y="845"/>
                      <a:pt x="691" y="821"/>
                    </a:cubicBezTo>
                    <a:cubicBezTo>
                      <a:pt x="691" y="778"/>
                      <a:pt x="657" y="744"/>
                      <a:pt x="614" y="744"/>
                    </a:cubicBezTo>
                    <a:cubicBezTo>
                      <a:pt x="572" y="744"/>
                      <a:pt x="537" y="778"/>
                      <a:pt x="537" y="821"/>
                    </a:cubicBezTo>
                    <a:cubicBezTo>
                      <a:pt x="537" y="863"/>
                      <a:pt x="572" y="898"/>
                      <a:pt x="614" y="898"/>
                    </a:cubicBezTo>
                    <a:cubicBezTo>
                      <a:pt x="621" y="898"/>
                      <a:pt x="629" y="896"/>
                      <a:pt x="635" y="895"/>
                    </a:cubicBezTo>
                    <a:cubicBezTo>
                      <a:pt x="635" y="1047"/>
                      <a:pt x="635" y="1047"/>
                      <a:pt x="635" y="1047"/>
                    </a:cubicBezTo>
                    <a:cubicBezTo>
                      <a:pt x="483" y="895"/>
                      <a:pt x="483" y="895"/>
                      <a:pt x="483" y="895"/>
                    </a:cubicBezTo>
                    <a:cubicBezTo>
                      <a:pt x="483" y="739"/>
                      <a:pt x="483" y="739"/>
                      <a:pt x="483" y="739"/>
                    </a:cubicBezTo>
                    <a:cubicBezTo>
                      <a:pt x="516" y="735"/>
                      <a:pt x="542" y="707"/>
                      <a:pt x="542" y="673"/>
                    </a:cubicBezTo>
                    <a:cubicBezTo>
                      <a:pt x="542" y="639"/>
                      <a:pt x="516" y="610"/>
                      <a:pt x="483" y="607"/>
                    </a:cubicBezTo>
                    <a:cubicBezTo>
                      <a:pt x="483" y="566"/>
                      <a:pt x="483" y="566"/>
                      <a:pt x="483" y="566"/>
                    </a:cubicBezTo>
                    <a:cubicBezTo>
                      <a:pt x="483" y="564"/>
                      <a:pt x="482" y="562"/>
                      <a:pt x="481" y="561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57"/>
                      <a:pt x="307" y="357"/>
                      <a:pt x="307" y="357"/>
                    </a:cubicBezTo>
                    <a:cubicBezTo>
                      <a:pt x="323" y="352"/>
                      <a:pt x="335" y="337"/>
                      <a:pt x="335" y="319"/>
                    </a:cubicBezTo>
                    <a:cubicBezTo>
                      <a:pt x="335" y="298"/>
                      <a:pt x="318" y="281"/>
                      <a:pt x="297" y="281"/>
                    </a:cubicBezTo>
                    <a:cubicBezTo>
                      <a:pt x="275" y="281"/>
                      <a:pt x="258" y="298"/>
                      <a:pt x="258" y="319"/>
                    </a:cubicBezTo>
                    <a:cubicBezTo>
                      <a:pt x="258" y="339"/>
                      <a:pt x="273" y="355"/>
                      <a:pt x="292" y="358"/>
                    </a:cubicBezTo>
                    <a:cubicBezTo>
                      <a:pt x="292" y="390"/>
                      <a:pt x="292" y="390"/>
                      <a:pt x="292" y="390"/>
                    </a:cubicBezTo>
                    <a:cubicBezTo>
                      <a:pt x="292" y="392"/>
                      <a:pt x="293" y="394"/>
                      <a:pt x="294" y="395"/>
                    </a:cubicBezTo>
                    <a:cubicBezTo>
                      <a:pt x="468" y="569"/>
                      <a:pt x="468" y="569"/>
                      <a:pt x="468" y="569"/>
                    </a:cubicBezTo>
                    <a:cubicBezTo>
                      <a:pt x="468" y="607"/>
                      <a:pt x="468" y="607"/>
                      <a:pt x="468" y="607"/>
                    </a:cubicBezTo>
                    <a:cubicBezTo>
                      <a:pt x="447" y="609"/>
                      <a:pt x="428" y="622"/>
                      <a:pt x="418" y="640"/>
                    </a:cubicBezTo>
                    <a:cubicBezTo>
                      <a:pt x="355" y="578"/>
                      <a:pt x="355" y="578"/>
                      <a:pt x="355" y="578"/>
                    </a:cubicBezTo>
                    <a:cubicBezTo>
                      <a:pt x="352" y="575"/>
                      <a:pt x="349" y="573"/>
                      <a:pt x="345" y="573"/>
                    </a:cubicBezTo>
                    <a:cubicBezTo>
                      <a:pt x="271" y="573"/>
                      <a:pt x="271" y="573"/>
                      <a:pt x="271" y="573"/>
                    </a:cubicBezTo>
                    <a:cubicBezTo>
                      <a:pt x="193" y="496"/>
                      <a:pt x="193" y="496"/>
                      <a:pt x="193" y="496"/>
                    </a:cubicBezTo>
                    <a:cubicBezTo>
                      <a:pt x="193" y="369"/>
                      <a:pt x="193" y="369"/>
                      <a:pt x="193" y="369"/>
                    </a:cubicBezTo>
                    <a:cubicBezTo>
                      <a:pt x="193" y="366"/>
                      <a:pt x="192" y="362"/>
                      <a:pt x="189" y="359"/>
                    </a:cubicBezTo>
                    <a:cubicBezTo>
                      <a:pt x="121" y="291"/>
                      <a:pt x="121" y="291"/>
                      <a:pt x="121" y="291"/>
                    </a:cubicBezTo>
                    <a:cubicBezTo>
                      <a:pt x="128" y="280"/>
                      <a:pt x="133" y="267"/>
                      <a:pt x="133" y="253"/>
                    </a:cubicBezTo>
                    <a:cubicBezTo>
                      <a:pt x="133" y="216"/>
                      <a:pt x="103" y="186"/>
                      <a:pt x="66" y="186"/>
                    </a:cubicBezTo>
                    <a:cubicBezTo>
                      <a:pt x="30" y="186"/>
                      <a:pt x="0" y="216"/>
                      <a:pt x="0" y="253"/>
                    </a:cubicBezTo>
                    <a:cubicBezTo>
                      <a:pt x="0" y="290"/>
                      <a:pt x="30" y="320"/>
                      <a:pt x="66" y="320"/>
                    </a:cubicBezTo>
                    <a:cubicBezTo>
                      <a:pt x="78" y="320"/>
                      <a:pt x="90" y="316"/>
                      <a:pt x="100" y="311"/>
                    </a:cubicBezTo>
                    <a:cubicBezTo>
                      <a:pt x="164" y="375"/>
                      <a:pt x="164" y="375"/>
                      <a:pt x="164" y="375"/>
                    </a:cubicBezTo>
                    <a:cubicBezTo>
                      <a:pt x="164" y="502"/>
                      <a:pt x="164" y="502"/>
                      <a:pt x="164" y="502"/>
                    </a:cubicBezTo>
                    <a:cubicBezTo>
                      <a:pt x="164" y="506"/>
                      <a:pt x="166" y="509"/>
                      <a:pt x="169" y="512"/>
                    </a:cubicBezTo>
                    <a:cubicBezTo>
                      <a:pt x="255" y="598"/>
                      <a:pt x="255" y="598"/>
                      <a:pt x="255" y="598"/>
                    </a:cubicBezTo>
                    <a:cubicBezTo>
                      <a:pt x="257" y="601"/>
                      <a:pt x="261" y="602"/>
                      <a:pt x="265" y="602"/>
                    </a:cubicBezTo>
                    <a:cubicBezTo>
                      <a:pt x="339" y="602"/>
                      <a:pt x="339" y="602"/>
                      <a:pt x="339" y="602"/>
                    </a:cubicBezTo>
                    <a:cubicBezTo>
                      <a:pt x="409" y="672"/>
                      <a:pt x="409" y="672"/>
                      <a:pt x="409" y="672"/>
                    </a:cubicBezTo>
                    <a:cubicBezTo>
                      <a:pt x="409" y="672"/>
                      <a:pt x="409" y="673"/>
                      <a:pt x="409" y="673"/>
                    </a:cubicBezTo>
                    <a:cubicBezTo>
                      <a:pt x="409" y="702"/>
                      <a:pt x="428" y="727"/>
                      <a:pt x="454" y="736"/>
                    </a:cubicBezTo>
                    <a:cubicBezTo>
                      <a:pt x="454" y="901"/>
                      <a:pt x="454" y="901"/>
                      <a:pt x="454" y="901"/>
                    </a:cubicBezTo>
                    <a:cubicBezTo>
                      <a:pt x="454" y="905"/>
                      <a:pt x="456" y="908"/>
                      <a:pt x="458" y="911"/>
                    </a:cubicBezTo>
                    <a:cubicBezTo>
                      <a:pt x="635" y="1088"/>
                      <a:pt x="635" y="1088"/>
                      <a:pt x="635" y="1088"/>
                    </a:cubicBezTo>
                    <a:cubicBezTo>
                      <a:pt x="635" y="1124"/>
                      <a:pt x="635" y="1124"/>
                      <a:pt x="635" y="1124"/>
                    </a:cubicBezTo>
                    <a:cubicBezTo>
                      <a:pt x="635" y="1128"/>
                      <a:pt x="637" y="1132"/>
                      <a:pt x="639" y="1134"/>
                    </a:cubicBezTo>
                    <a:cubicBezTo>
                      <a:pt x="742" y="1237"/>
                      <a:pt x="742" y="1237"/>
                      <a:pt x="742" y="1237"/>
                    </a:cubicBezTo>
                    <a:cubicBezTo>
                      <a:pt x="742" y="1422"/>
                      <a:pt x="742" y="1422"/>
                      <a:pt x="742" y="1422"/>
                    </a:cubicBezTo>
                    <a:cubicBezTo>
                      <a:pt x="734" y="1422"/>
                      <a:pt x="734" y="1422"/>
                      <a:pt x="734" y="1422"/>
                    </a:cubicBezTo>
                    <a:cubicBezTo>
                      <a:pt x="734" y="1505"/>
                      <a:pt x="734" y="1505"/>
                      <a:pt x="734" y="1505"/>
                    </a:cubicBezTo>
                    <a:cubicBezTo>
                      <a:pt x="749" y="1505"/>
                      <a:pt x="764" y="1505"/>
                      <a:pt x="779" y="1505"/>
                    </a:cubicBezTo>
                    <a:close/>
                    <a:moveTo>
                      <a:pt x="869" y="752"/>
                    </a:moveTo>
                    <a:cubicBezTo>
                      <a:pt x="869" y="738"/>
                      <a:pt x="880" y="727"/>
                      <a:pt x="893" y="727"/>
                    </a:cubicBezTo>
                    <a:cubicBezTo>
                      <a:pt x="906" y="727"/>
                      <a:pt x="917" y="738"/>
                      <a:pt x="917" y="752"/>
                    </a:cubicBezTo>
                    <a:cubicBezTo>
                      <a:pt x="917" y="765"/>
                      <a:pt x="906" y="776"/>
                      <a:pt x="893" y="776"/>
                    </a:cubicBezTo>
                    <a:cubicBezTo>
                      <a:pt x="880" y="776"/>
                      <a:pt x="869" y="765"/>
                      <a:pt x="869" y="752"/>
                    </a:cubicBezTo>
                    <a:close/>
                    <a:moveTo>
                      <a:pt x="813" y="818"/>
                    </a:moveTo>
                    <a:cubicBezTo>
                      <a:pt x="813" y="805"/>
                      <a:pt x="823" y="794"/>
                      <a:pt x="837" y="794"/>
                    </a:cubicBezTo>
                    <a:cubicBezTo>
                      <a:pt x="850" y="794"/>
                      <a:pt x="861" y="805"/>
                      <a:pt x="861" y="818"/>
                    </a:cubicBezTo>
                    <a:cubicBezTo>
                      <a:pt x="861" y="831"/>
                      <a:pt x="850" y="842"/>
                      <a:pt x="837" y="842"/>
                    </a:cubicBezTo>
                    <a:cubicBezTo>
                      <a:pt x="823" y="842"/>
                      <a:pt x="813" y="831"/>
                      <a:pt x="813" y="818"/>
                    </a:cubicBezTo>
                    <a:close/>
                    <a:moveTo>
                      <a:pt x="719" y="66"/>
                    </a:moveTo>
                    <a:cubicBezTo>
                      <a:pt x="719" y="46"/>
                      <a:pt x="736" y="29"/>
                      <a:pt x="757" y="29"/>
                    </a:cubicBezTo>
                    <a:cubicBezTo>
                      <a:pt x="778" y="29"/>
                      <a:pt x="795" y="46"/>
                      <a:pt x="795" y="66"/>
                    </a:cubicBezTo>
                    <a:cubicBezTo>
                      <a:pt x="795" y="87"/>
                      <a:pt x="778" y="104"/>
                      <a:pt x="757" y="104"/>
                    </a:cubicBezTo>
                    <a:cubicBezTo>
                      <a:pt x="736" y="104"/>
                      <a:pt x="719" y="87"/>
                      <a:pt x="719" y="66"/>
                    </a:cubicBezTo>
                    <a:close/>
                    <a:moveTo>
                      <a:pt x="532" y="72"/>
                    </a:moveTo>
                    <a:cubicBezTo>
                      <a:pt x="545" y="72"/>
                      <a:pt x="556" y="82"/>
                      <a:pt x="556" y="96"/>
                    </a:cubicBezTo>
                    <a:cubicBezTo>
                      <a:pt x="556" y="109"/>
                      <a:pt x="545" y="120"/>
                      <a:pt x="532" y="120"/>
                    </a:cubicBezTo>
                    <a:cubicBezTo>
                      <a:pt x="519" y="120"/>
                      <a:pt x="508" y="109"/>
                      <a:pt x="508" y="96"/>
                    </a:cubicBezTo>
                    <a:cubicBezTo>
                      <a:pt x="508" y="82"/>
                      <a:pt x="519" y="72"/>
                      <a:pt x="532" y="72"/>
                    </a:cubicBezTo>
                    <a:close/>
                    <a:moveTo>
                      <a:pt x="315" y="203"/>
                    </a:moveTo>
                    <a:cubicBezTo>
                      <a:pt x="302" y="203"/>
                      <a:pt x="291" y="193"/>
                      <a:pt x="291" y="179"/>
                    </a:cubicBezTo>
                    <a:cubicBezTo>
                      <a:pt x="291" y="166"/>
                      <a:pt x="302" y="155"/>
                      <a:pt x="315" y="155"/>
                    </a:cubicBezTo>
                    <a:cubicBezTo>
                      <a:pt x="329" y="155"/>
                      <a:pt x="339" y="166"/>
                      <a:pt x="339" y="179"/>
                    </a:cubicBezTo>
                    <a:cubicBezTo>
                      <a:pt x="339" y="193"/>
                      <a:pt x="329" y="203"/>
                      <a:pt x="315" y="203"/>
                    </a:cubicBezTo>
                    <a:close/>
                    <a:moveTo>
                      <a:pt x="408" y="66"/>
                    </a:moveTo>
                    <a:cubicBezTo>
                      <a:pt x="408" y="53"/>
                      <a:pt x="419" y="42"/>
                      <a:pt x="432" y="42"/>
                    </a:cubicBezTo>
                    <a:cubicBezTo>
                      <a:pt x="446" y="42"/>
                      <a:pt x="456" y="53"/>
                      <a:pt x="456" y="66"/>
                    </a:cubicBezTo>
                    <a:cubicBezTo>
                      <a:pt x="456" y="80"/>
                      <a:pt x="446" y="91"/>
                      <a:pt x="432" y="91"/>
                    </a:cubicBezTo>
                    <a:cubicBezTo>
                      <a:pt x="419" y="91"/>
                      <a:pt x="408" y="80"/>
                      <a:pt x="408" y="66"/>
                    </a:cubicBezTo>
                    <a:close/>
                    <a:moveTo>
                      <a:pt x="561" y="253"/>
                    </a:moveTo>
                    <a:cubicBezTo>
                      <a:pt x="561" y="238"/>
                      <a:pt x="573" y="226"/>
                      <a:pt x="588" y="226"/>
                    </a:cubicBezTo>
                    <a:cubicBezTo>
                      <a:pt x="603" y="226"/>
                      <a:pt x="616" y="238"/>
                      <a:pt x="616" y="253"/>
                    </a:cubicBezTo>
                    <a:cubicBezTo>
                      <a:pt x="616" y="268"/>
                      <a:pt x="603" y="280"/>
                      <a:pt x="588" y="280"/>
                    </a:cubicBezTo>
                    <a:cubicBezTo>
                      <a:pt x="573" y="280"/>
                      <a:pt x="561" y="268"/>
                      <a:pt x="561" y="253"/>
                    </a:cubicBezTo>
                    <a:close/>
                    <a:moveTo>
                      <a:pt x="667" y="459"/>
                    </a:moveTo>
                    <a:cubicBezTo>
                      <a:pt x="667" y="446"/>
                      <a:pt x="678" y="435"/>
                      <a:pt x="692" y="435"/>
                    </a:cubicBezTo>
                    <a:cubicBezTo>
                      <a:pt x="705" y="435"/>
                      <a:pt x="716" y="446"/>
                      <a:pt x="716" y="459"/>
                    </a:cubicBezTo>
                    <a:cubicBezTo>
                      <a:pt x="716" y="473"/>
                      <a:pt x="705" y="483"/>
                      <a:pt x="692" y="483"/>
                    </a:cubicBezTo>
                    <a:cubicBezTo>
                      <a:pt x="678" y="483"/>
                      <a:pt x="667" y="473"/>
                      <a:pt x="667" y="459"/>
                    </a:cubicBezTo>
                    <a:close/>
                    <a:moveTo>
                      <a:pt x="273" y="319"/>
                    </a:moveTo>
                    <a:cubicBezTo>
                      <a:pt x="273" y="306"/>
                      <a:pt x="283" y="295"/>
                      <a:pt x="297" y="295"/>
                    </a:cubicBezTo>
                    <a:cubicBezTo>
                      <a:pt x="310" y="295"/>
                      <a:pt x="321" y="306"/>
                      <a:pt x="321" y="319"/>
                    </a:cubicBezTo>
                    <a:cubicBezTo>
                      <a:pt x="321" y="333"/>
                      <a:pt x="310" y="344"/>
                      <a:pt x="297" y="344"/>
                    </a:cubicBezTo>
                    <a:cubicBezTo>
                      <a:pt x="283" y="344"/>
                      <a:pt x="273" y="333"/>
                      <a:pt x="273" y="319"/>
                    </a:cubicBezTo>
                    <a:close/>
                    <a:moveTo>
                      <a:pt x="66" y="291"/>
                    </a:moveTo>
                    <a:cubicBezTo>
                      <a:pt x="45" y="291"/>
                      <a:pt x="29" y="274"/>
                      <a:pt x="29" y="253"/>
                    </a:cubicBezTo>
                    <a:cubicBezTo>
                      <a:pt x="29" y="232"/>
                      <a:pt x="45" y="215"/>
                      <a:pt x="66" y="215"/>
                    </a:cubicBezTo>
                    <a:cubicBezTo>
                      <a:pt x="87" y="215"/>
                      <a:pt x="104" y="232"/>
                      <a:pt x="104" y="253"/>
                    </a:cubicBezTo>
                    <a:cubicBezTo>
                      <a:pt x="104" y="274"/>
                      <a:pt x="87" y="291"/>
                      <a:pt x="66" y="291"/>
                    </a:cubicBezTo>
                    <a:close/>
                    <a:moveTo>
                      <a:pt x="438" y="673"/>
                    </a:moveTo>
                    <a:cubicBezTo>
                      <a:pt x="438" y="652"/>
                      <a:pt x="455" y="635"/>
                      <a:pt x="476" y="635"/>
                    </a:cubicBezTo>
                    <a:cubicBezTo>
                      <a:pt x="496" y="635"/>
                      <a:pt x="513" y="652"/>
                      <a:pt x="513" y="673"/>
                    </a:cubicBezTo>
                    <a:cubicBezTo>
                      <a:pt x="513" y="694"/>
                      <a:pt x="496" y="711"/>
                      <a:pt x="476" y="711"/>
                    </a:cubicBezTo>
                    <a:cubicBezTo>
                      <a:pt x="455" y="711"/>
                      <a:pt x="438" y="694"/>
                      <a:pt x="438" y="673"/>
                    </a:cubicBezTo>
                    <a:close/>
                    <a:moveTo>
                      <a:pt x="614" y="869"/>
                    </a:moveTo>
                    <a:cubicBezTo>
                      <a:pt x="588" y="869"/>
                      <a:pt x="566" y="847"/>
                      <a:pt x="566" y="821"/>
                    </a:cubicBezTo>
                    <a:cubicBezTo>
                      <a:pt x="566" y="794"/>
                      <a:pt x="588" y="772"/>
                      <a:pt x="614" y="772"/>
                    </a:cubicBezTo>
                    <a:cubicBezTo>
                      <a:pt x="641" y="772"/>
                      <a:pt x="662" y="794"/>
                      <a:pt x="662" y="821"/>
                    </a:cubicBezTo>
                    <a:cubicBezTo>
                      <a:pt x="662" y="847"/>
                      <a:pt x="641" y="869"/>
                      <a:pt x="614" y="8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16"/>
              <p:cNvSpPr>
                <a:spLocks noEditPoints="1"/>
              </p:cNvSpPr>
              <p:nvPr/>
            </p:nvSpPr>
            <p:spPr bwMode="auto">
              <a:xfrm>
                <a:off x="2664" y="1179"/>
                <a:ext cx="974" cy="980"/>
              </a:xfrm>
              <a:custGeom>
                <a:avLst/>
                <a:gdLst>
                  <a:gd name="T0" fmla="*/ 1153 w 1162"/>
                  <a:gd name="T1" fmla="*/ 1056 h 1169"/>
                  <a:gd name="T2" fmla="*/ 1115 w 1162"/>
                  <a:gd name="T3" fmla="*/ 925 h 1169"/>
                  <a:gd name="T4" fmla="*/ 1051 w 1162"/>
                  <a:gd name="T5" fmla="*/ 830 h 1169"/>
                  <a:gd name="T6" fmla="*/ 1013 w 1162"/>
                  <a:gd name="T7" fmla="*/ 869 h 1169"/>
                  <a:gd name="T8" fmla="*/ 1101 w 1162"/>
                  <a:gd name="T9" fmla="*/ 1006 h 1169"/>
                  <a:gd name="T10" fmla="*/ 922 w 1162"/>
                  <a:gd name="T11" fmla="*/ 768 h 1169"/>
                  <a:gd name="T12" fmla="*/ 880 w 1162"/>
                  <a:gd name="T13" fmla="*/ 509 h 1169"/>
                  <a:gd name="T14" fmla="*/ 752 w 1162"/>
                  <a:gd name="T15" fmla="*/ 344 h 1169"/>
                  <a:gd name="T16" fmla="*/ 714 w 1162"/>
                  <a:gd name="T17" fmla="*/ 382 h 1169"/>
                  <a:gd name="T18" fmla="*/ 866 w 1162"/>
                  <a:gd name="T19" fmla="*/ 706 h 1169"/>
                  <a:gd name="T20" fmla="*/ 852 w 1162"/>
                  <a:gd name="T21" fmla="*/ 532 h 1169"/>
                  <a:gd name="T22" fmla="*/ 660 w 1162"/>
                  <a:gd name="T23" fmla="*/ 409 h 1169"/>
                  <a:gd name="T24" fmla="*/ 622 w 1162"/>
                  <a:gd name="T25" fmla="*/ 305 h 1169"/>
                  <a:gd name="T26" fmla="*/ 616 w 1162"/>
                  <a:gd name="T27" fmla="*/ 382 h 1169"/>
                  <a:gd name="T28" fmla="*/ 657 w 1162"/>
                  <a:gd name="T29" fmla="*/ 424 h 1169"/>
                  <a:gd name="T30" fmla="*/ 839 w 1162"/>
                  <a:gd name="T31" fmla="*/ 680 h 1169"/>
                  <a:gd name="T32" fmla="*/ 825 w 1162"/>
                  <a:gd name="T33" fmla="*/ 547 h 1169"/>
                  <a:gd name="T34" fmla="*/ 643 w 1162"/>
                  <a:gd name="T35" fmla="*/ 447 h 1169"/>
                  <a:gd name="T36" fmla="*/ 592 w 1162"/>
                  <a:gd name="T37" fmla="*/ 264 h 1169"/>
                  <a:gd name="T38" fmla="*/ 522 w 1162"/>
                  <a:gd name="T39" fmla="*/ 327 h 1169"/>
                  <a:gd name="T40" fmla="*/ 635 w 1162"/>
                  <a:gd name="T41" fmla="*/ 459 h 1169"/>
                  <a:gd name="T42" fmla="*/ 813 w 1162"/>
                  <a:gd name="T43" fmla="*/ 555 h 1169"/>
                  <a:gd name="T44" fmla="*/ 799 w 1162"/>
                  <a:gd name="T45" fmla="*/ 645 h 1169"/>
                  <a:gd name="T46" fmla="*/ 603 w 1162"/>
                  <a:gd name="T47" fmla="*/ 528 h 1169"/>
                  <a:gd name="T48" fmla="*/ 515 w 1162"/>
                  <a:gd name="T49" fmla="*/ 464 h 1169"/>
                  <a:gd name="T50" fmla="*/ 418 w 1162"/>
                  <a:gd name="T51" fmla="*/ 66 h 1169"/>
                  <a:gd name="T52" fmla="*/ 334 w 1162"/>
                  <a:gd name="T53" fmla="*/ 131 h 1169"/>
                  <a:gd name="T54" fmla="*/ 490 w 1162"/>
                  <a:gd name="T55" fmla="*/ 480 h 1169"/>
                  <a:gd name="T56" fmla="*/ 198 w 1162"/>
                  <a:gd name="T57" fmla="*/ 306 h 1169"/>
                  <a:gd name="T58" fmla="*/ 49 w 1162"/>
                  <a:gd name="T59" fmla="*/ 262 h 1169"/>
                  <a:gd name="T60" fmla="*/ 97 w 1162"/>
                  <a:gd name="T61" fmla="*/ 318 h 1169"/>
                  <a:gd name="T62" fmla="*/ 409 w 1162"/>
                  <a:gd name="T63" fmla="*/ 535 h 1169"/>
                  <a:gd name="T64" fmla="*/ 568 w 1162"/>
                  <a:gd name="T65" fmla="*/ 586 h 1169"/>
                  <a:gd name="T66" fmla="*/ 793 w 1162"/>
                  <a:gd name="T67" fmla="*/ 674 h 1169"/>
                  <a:gd name="T68" fmla="*/ 897 w 1162"/>
                  <a:gd name="T69" fmla="*/ 895 h 1169"/>
                  <a:gd name="T70" fmla="*/ 780 w 1162"/>
                  <a:gd name="T71" fmla="*/ 863 h 1169"/>
                  <a:gd name="T72" fmla="*/ 666 w 1162"/>
                  <a:gd name="T73" fmla="*/ 826 h 1169"/>
                  <a:gd name="T74" fmla="*/ 885 w 1162"/>
                  <a:gd name="T75" fmla="*/ 998 h 1169"/>
                  <a:gd name="T76" fmla="*/ 1033 w 1162"/>
                  <a:gd name="T77" fmla="*/ 1030 h 1169"/>
                  <a:gd name="T78" fmla="*/ 1124 w 1162"/>
                  <a:gd name="T79" fmla="*/ 1062 h 1169"/>
                  <a:gd name="T80" fmla="*/ 1117 w 1162"/>
                  <a:gd name="T81" fmla="*/ 1163 h 1169"/>
                  <a:gd name="T82" fmla="*/ 1013 w 1162"/>
                  <a:gd name="T83" fmla="*/ 854 h 1169"/>
                  <a:gd name="T84" fmla="*/ 1037 w 1162"/>
                  <a:gd name="T85" fmla="*/ 830 h 1169"/>
                  <a:gd name="T86" fmla="*/ 689 w 1162"/>
                  <a:gd name="T87" fmla="*/ 344 h 1169"/>
                  <a:gd name="T88" fmla="*/ 714 w 1162"/>
                  <a:gd name="T89" fmla="*/ 368 h 1169"/>
                  <a:gd name="T90" fmla="*/ 647 w 1162"/>
                  <a:gd name="T91" fmla="*/ 344 h 1169"/>
                  <a:gd name="T92" fmla="*/ 488 w 1162"/>
                  <a:gd name="T93" fmla="*/ 264 h 1169"/>
                  <a:gd name="T94" fmla="*/ 529 w 1162"/>
                  <a:gd name="T95" fmla="*/ 306 h 1169"/>
                  <a:gd name="T96" fmla="*/ 351 w 1162"/>
                  <a:gd name="T97" fmla="*/ 28 h 1169"/>
                  <a:gd name="T98" fmla="*/ 313 w 1162"/>
                  <a:gd name="T99" fmla="*/ 66 h 1169"/>
                  <a:gd name="T100" fmla="*/ 49 w 1162"/>
                  <a:gd name="T101" fmla="*/ 276 h 1169"/>
                  <a:gd name="T102" fmla="*/ 537 w 1162"/>
                  <a:gd name="T103" fmla="*/ 565 h 1169"/>
                  <a:gd name="T104" fmla="*/ 574 w 1162"/>
                  <a:gd name="T105" fmla="*/ 528 h 1169"/>
                  <a:gd name="T106" fmla="*/ 687 w 1162"/>
                  <a:gd name="T107" fmla="*/ 826 h 1169"/>
                  <a:gd name="T108" fmla="*/ 729 w 1162"/>
                  <a:gd name="T109" fmla="*/ 868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62" h="1169">
                    <a:moveTo>
                      <a:pt x="1162" y="1089"/>
                    </a:moveTo>
                    <a:cubicBezTo>
                      <a:pt x="1153" y="1089"/>
                      <a:pt x="1153" y="1089"/>
                      <a:pt x="1153" y="1089"/>
                    </a:cubicBezTo>
                    <a:cubicBezTo>
                      <a:pt x="1153" y="1056"/>
                      <a:pt x="1153" y="1056"/>
                      <a:pt x="1153" y="1056"/>
                    </a:cubicBezTo>
                    <a:cubicBezTo>
                      <a:pt x="1153" y="1052"/>
                      <a:pt x="1152" y="1048"/>
                      <a:pt x="1149" y="1046"/>
                    </a:cubicBezTo>
                    <a:cubicBezTo>
                      <a:pt x="1115" y="1012"/>
                      <a:pt x="1115" y="1012"/>
                      <a:pt x="1115" y="1012"/>
                    </a:cubicBezTo>
                    <a:cubicBezTo>
                      <a:pt x="1115" y="925"/>
                      <a:pt x="1115" y="925"/>
                      <a:pt x="1115" y="925"/>
                    </a:cubicBezTo>
                    <a:cubicBezTo>
                      <a:pt x="1115" y="923"/>
                      <a:pt x="1114" y="921"/>
                      <a:pt x="1113" y="920"/>
                    </a:cubicBezTo>
                    <a:cubicBezTo>
                      <a:pt x="1045" y="852"/>
                      <a:pt x="1045" y="852"/>
                      <a:pt x="1045" y="852"/>
                    </a:cubicBezTo>
                    <a:cubicBezTo>
                      <a:pt x="1049" y="846"/>
                      <a:pt x="1051" y="838"/>
                      <a:pt x="1051" y="830"/>
                    </a:cubicBezTo>
                    <a:cubicBezTo>
                      <a:pt x="1051" y="809"/>
                      <a:pt x="1034" y="792"/>
                      <a:pt x="1013" y="792"/>
                    </a:cubicBezTo>
                    <a:cubicBezTo>
                      <a:pt x="992" y="792"/>
                      <a:pt x="974" y="809"/>
                      <a:pt x="974" y="830"/>
                    </a:cubicBezTo>
                    <a:cubicBezTo>
                      <a:pt x="974" y="851"/>
                      <a:pt x="992" y="869"/>
                      <a:pt x="1013" y="869"/>
                    </a:cubicBezTo>
                    <a:cubicBezTo>
                      <a:pt x="1021" y="869"/>
                      <a:pt x="1028" y="866"/>
                      <a:pt x="1035" y="862"/>
                    </a:cubicBezTo>
                    <a:cubicBezTo>
                      <a:pt x="1101" y="928"/>
                      <a:pt x="1101" y="928"/>
                      <a:pt x="1101" y="928"/>
                    </a:cubicBezTo>
                    <a:cubicBezTo>
                      <a:pt x="1101" y="1006"/>
                      <a:pt x="1101" y="1006"/>
                      <a:pt x="1101" y="1006"/>
                    </a:cubicBezTo>
                    <a:cubicBezTo>
                      <a:pt x="1049" y="1006"/>
                      <a:pt x="1049" y="1006"/>
                      <a:pt x="1049" y="1006"/>
                    </a:cubicBezTo>
                    <a:cubicBezTo>
                      <a:pt x="922" y="879"/>
                      <a:pt x="922" y="879"/>
                      <a:pt x="922" y="879"/>
                    </a:cubicBezTo>
                    <a:cubicBezTo>
                      <a:pt x="922" y="768"/>
                      <a:pt x="922" y="768"/>
                      <a:pt x="922" y="768"/>
                    </a:cubicBezTo>
                    <a:cubicBezTo>
                      <a:pt x="922" y="765"/>
                      <a:pt x="921" y="761"/>
                      <a:pt x="918" y="758"/>
                    </a:cubicBezTo>
                    <a:cubicBezTo>
                      <a:pt x="880" y="721"/>
                      <a:pt x="880" y="721"/>
                      <a:pt x="880" y="721"/>
                    </a:cubicBezTo>
                    <a:cubicBezTo>
                      <a:pt x="880" y="509"/>
                      <a:pt x="880" y="509"/>
                      <a:pt x="880" y="509"/>
                    </a:cubicBezTo>
                    <a:cubicBezTo>
                      <a:pt x="880" y="507"/>
                      <a:pt x="879" y="505"/>
                      <a:pt x="878" y="504"/>
                    </a:cubicBezTo>
                    <a:cubicBezTo>
                      <a:pt x="743" y="369"/>
                      <a:pt x="743" y="369"/>
                      <a:pt x="743" y="369"/>
                    </a:cubicBezTo>
                    <a:cubicBezTo>
                      <a:pt x="749" y="362"/>
                      <a:pt x="752" y="353"/>
                      <a:pt x="752" y="344"/>
                    </a:cubicBezTo>
                    <a:cubicBezTo>
                      <a:pt x="752" y="323"/>
                      <a:pt x="735" y="305"/>
                      <a:pt x="714" y="305"/>
                    </a:cubicBezTo>
                    <a:cubicBezTo>
                      <a:pt x="692" y="305"/>
                      <a:pt x="675" y="323"/>
                      <a:pt x="675" y="344"/>
                    </a:cubicBezTo>
                    <a:cubicBezTo>
                      <a:pt x="675" y="365"/>
                      <a:pt x="692" y="382"/>
                      <a:pt x="714" y="382"/>
                    </a:cubicBezTo>
                    <a:cubicBezTo>
                      <a:pt x="720" y="382"/>
                      <a:pt x="726" y="381"/>
                      <a:pt x="732" y="378"/>
                    </a:cubicBezTo>
                    <a:cubicBezTo>
                      <a:pt x="866" y="512"/>
                      <a:pt x="866" y="512"/>
                      <a:pt x="866" y="512"/>
                    </a:cubicBezTo>
                    <a:cubicBezTo>
                      <a:pt x="866" y="706"/>
                      <a:pt x="866" y="706"/>
                      <a:pt x="866" y="706"/>
                    </a:cubicBezTo>
                    <a:cubicBezTo>
                      <a:pt x="854" y="694"/>
                      <a:pt x="854" y="694"/>
                      <a:pt x="854" y="694"/>
                    </a:cubicBezTo>
                    <a:cubicBezTo>
                      <a:pt x="854" y="538"/>
                      <a:pt x="854" y="538"/>
                      <a:pt x="854" y="538"/>
                    </a:cubicBezTo>
                    <a:cubicBezTo>
                      <a:pt x="854" y="536"/>
                      <a:pt x="853" y="534"/>
                      <a:pt x="852" y="532"/>
                    </a:cubicBezTo>
                    <a:cubicBezTo>
                      <a:pt x="730" y="411"/>
                      <a:pt x="730" y="411"/>
                      <a:pt x="730" y="411"/>
                    </a:cubicBezTo>
                    <a:cubicBezTo>
                      <a:pt x="729" y="410"/>
                      <a:pt x="727" y="409"/>
                      <a:pt x="725" y="409"/>
                    </a:cubicBezTo>
                    <a:cubicBezTo>
                      <a:pt x="660" y="409"/>
                      <a:pt x="660" y="409"/>
                      <a:pt x="660" y="409"/>
                    </a:cubicBezTo>
                    <a:cubicBezTo>
                      <a:pt x="632" y="381"/>
                      <a:pt x="632" y="381"/>
                      <a:pt x="632" y="381"/>
                    </a:cubicBezTo>
                    <a:cubicBezTo>
                      <a:pt x="649" y="377"/>
                      <a:pt x="661" y="362"/>
                      <a:pt x="661" y="344"/>
                    </a:cubicBezTo>
                    <a:cubicBezTo>
                      <a:pt x="661" y="323"/>
                      <a:pt x="644" y="305"/>
                      <a:pt x="622" y="305"/>
                    </a:cubicBezTo>
                    <a:cubicBezTo>
                      <a:pt x="601" y="305"/>
                      <a:pt x="584" y="323"/>
                      <a:pt x="584" y="344"/>
                    </a:cubicBezTo>
                    <a:cubicBezTo>
                      <a:pt x="584" y="363"/>
                      <a:pt x="598" y="378"/>
                      <a:pt x="616" y="382"/>
                    </a:cubicBezTo>
                    <a:cubicBezTo>
                      <a:pt x="616" y="382"/>
                      <a:pt x="616" y="382"/>
                      <a:pt x="616" y="382"/>
                    </a:cubicBezTo>
                    <a:cubicBezTo>
                      <a:pt x="616" y="384"/>
                      <a:pt x="616" y="386"/>
                      <a:pt x="618" y="387"/>
                    </a:cubicBezTo>
                    <a:cubicBezTo>
                      <a:pt x="652" y="421"/>
                      <a:pt x="652" y="421"/>
                      <a:pt x="652" y="421"/>
                    </a:cubicBezTo>
                    <a:cubicBezTo>
                      <a:pt x="653" y="423"/>
                      <a:pt x="655" y="424"/>
                      <a:pt x="657" y="424"/>
                    </a:cubicBezTo>
                    <a:cubicBezTo>
                      <a:pt x="722" y="424"/>
                      <a:pt x="722" y="424"/>
                      <a:pt x="722" y="424"/>
                    </a:cubicBezTo>
                    <a:cubicBezTo>
                      <a:pt x="839" y="541"/>
                      <a:pt x="839" y="541"/>
                      <a:pt x="839" y="541"/>
                    </a:cubicBezTo>
                    <a:cubicBezTo>
                      <a:pt x="839" y="680"/>
                      <a:pt x="839" y="680"/>
                      <a:pt x="839" y="680"/>
                    </a:cubicBezTo>
                    <a:cubicBezTo>
                      <a:pt x="827" y="667"/>
                      <a:pt x="827" y="667"/>
                      <a:pt x="827" y="667"/>
                    </a:cubicBezTo>
                    <a:cubicBezTo>
                      <a:pt x="827" y="552"/>
                      <a:pt x="827" y="552"/>
                      <a:pt x="827" y="552"/>
                    </a:cubicBezTo>
                    <a:cubicBezTo>
                      <a:pt x="827" y="550"/>
                      <a:pt x="826" y="548"/>
                      <a:pt x="825" y="547"/>
                    </a:cubicBezTo>
                    <a:cubicBezTo>
                      <a:pt x="727" y="449"/>
                      <a:pt x="727" y="449"/>
                      <a:pt x="727" y="449"/>
                    </a:cubicBezTo>
                    <a:cubicBezTo>
                      <a:pt x="726" y="448"/>
                      <a:pt x="724" y="447"/>
                      <a:pt x="722" y="447"/>
                    </a:cubicBezTo>
                    <a:cubicBezTo>
                      <a:pt x="643" y="447"/>
                      <a:pt x="643" y="447"/>
                      <a:pt x="643" y="447"/>
                    </a:cubicBezTo>
                    <a:cubicBezTo>
                      <a:pt x="537" y="341"/>
                      <a:pt x="537" y="341"/>
                      <a:pt x="537" y="341"/>
                    </a:cubicBezTo>
                    <a:cubicBezTo>
                      <a:pt x="537" y="327"/>
                      <a:pt x="537" y="327"/>
                      <a:pt x="537" y="327"/>
                    </a:cubicBezTo>
                    <a:cubicBezTo>
                      <a:pt x="568" y="323"/>
                      <a:pt x="592" y="296"/>
                      <a:pt x="592" y="264"/>
                    </a:cubicBezTo>
                    <a:cubicBezTo>
                      <a:pt x="592" y="229"/>
                      <a:pt x="564" y="201"/>
                      <a:pt x="529" y="201"/>
                    </a:cubicBezTo>
                    <a:cubicBezTo>
                      <a:pt x="495" y="201"/>
                      <a:pt x="466" y="229"/>
                      <a:pt x="466" y="264"/>
                    </a:cubicBezTo>
                    <a:cubicBezTo>
                      <a:pt x="466" y="297"/>
                      <a:pt x="491" y="323"/>
                      <a:pt x="522" y="327"/>
                    </a:cubicBezTo>
                    <a:cubicBezTo>
                      <a:pt x="522" y="344"/>
                      <a:pt x="522" y="344"/>
                      <a:pt x="522" y="344"/>
                    </a:cubicBezTo>
                    <a:cubicBezTo>
                      <a:pt x="522" y="346"/>
                      <a:pt x="523" y="347"/>
                      <a:pt x="525" y="349"/>
                    </a:cubicBezTo>
                    <a:cubicBezTo>
                      <a:pt x="635" y="459"/>
                      <a:pt x="635" y="459"/>
                      <a:pt x="635" y="459"/>
                    </a:cubicBezTo>
                    <a:cubicBezTo>
                      <a:pt x="636" y="460"/>
                      <a:pt x="638" y="461"/>
                      <a:pt x="640" y="461"/>
                    </a:cubicBezTo>
                    <a:cubicBezTo>
                      <a:pt x="719" y="461"/>
                      <a:pt x="719" y="461"/>
                      <a:pt x="719" y="461"/>
                    </a:cubicBezTo>
                    <a:cubicBezTo>
                      <a:pt x="813" y="555"/>
                      <a:pt x="813" y="555"/>
                      <a:pt x="813" y="555"/>
                    </a:cubicBezTo>
                    <a:cubicBezTo>
                      <a:pt x="813" y="653"/>
                      <a:pt x="813" y="653"/>
                      <a:pt x="813" y="653"/>
                    </a:cubicBezTo>
                    <a:cubicBezTo>
                      <a:pt x="809" y="649"/>
                      <a:pt x="809" y="649"/>
                      <a:pt x="809" y="649"/>
                    </a:cubicBezTo>
                    <a:cubicBezTo>
                      <a:pt x="806" y="647"/>
                      <a:pt x="803" y="645"/>
                      <a:pt x="799" y="645"/>
                    </a:cubicBezTo>
                    <a:cubicBezTo>
                      <a:pt x="668" y="645"/>
                      <a:pt x="668" y="645"/>
                      <a:pt x="668" y="645"/>
                    </a:cubicBezTo>
                    <a:cubicBezTo>
                      <a:pt x="590" y="567"/>
                      <a:pt x="590" y="567"/>
                      <a:pt x="590" y="567"/>
                    </a:cubicBezTo>
                    <a:cubicBezTo>
                      <a:pt x="598" y="556"/>
                      <a:pt x="603" y="542"/>
                      <a:pt x="603" y="528"/>
                    </a:cubicBezTo>
                    <a:cubicBezTo>
                      <a:pt x="603" y="491"/>
                      <a:pt x="573" y="461"/>
                      <a:pt x="537" y="461"/>
                    </a:cubicBezTo>
                    <a:cubicBezTo>
                      <a:pt x="529" y="461"/>
                      <a:pt x="521" y="462"/>
                      <a:pt x="514" y="465"/>
                    </a:cubicBezTo>
                    <a:cubicBezTo>
                      <a:pt x="515" y="464"/>
                      <a:pt x="515" y="464"/>
                      <a:pt x="515" y="464"/>
                    </a:cubicBezTo>
                    <a:cubicBezTo>
                      <a:pt x="363" y="312"/>
                      <a:pt x="363" y="312"/>
                      <a:pt x="363" y="312"/>
                    </a:cubicBezTo>
                    <a:cubicBezTo>
                      <a:pt x="363" y="132"/>
                      <a:pt x="363" y="132"/>
                      <a:pt x="363" y="132"/>
                    </a:cubicBezTo>
                    <a:cubicBezTo>
                      <a:pt x="394" y="126"/>
                      <a:pt x="418" y="99"/>
                      <a:pt x="418" y="66"/>
                    </a:cubicBezTo>
                    <a:cubicBezTo>
                      <a:pt x="418" y="30"/>
                      <a:pt x="388" y="0"/>
                      <a:pt x="351" y="0"/>
                    </a:cubicBezTo>
                    <a:cubicBezTo>
                      <a:pt x="314" y="0"/>
                      <a:pt x="284" y="30"/>
                      <a:pt x="284" y="66"/>
                    </a:cubicBezTo>
                    <a:cubicBezTo>
                      <a:pt x="284" y="97"/>
                      <a:pt x="306" y="123"/>
                      <a:pt x="334" y="131"/>
                    </a:cubicBezTo>
                    <a:cubicBezTo>
                      <a:pt x="334" y="318"/>
                      <a:pt x="334" y="318"/>
                      <a:pt x="334" y="318"/>
                    </a:cubicBezTo>
                    <a:cubicBezTo>
                      <a:pt x="334" y="322"/>
                      <a:pt x="336" y="326"/>
                      <a:pt x="338" y="328"/>
                    </a:cubicBezTo>
                    <a:cubicBezTo>
                      <a:pt x="490" y="480"/>
                      <a:pt x="490" y="480"/>
                      <a:pt x="490" y="480"/>
                    </a:cubicBezTo>
                    <a:cubicBezTo>
                      <a:pt x="479" y="490"/>
                      <a:pt x="472" y="505"/>
                      <a:pt x="470" y="520"/>
                    </a:cubicBezTo>
                    <a:cubicBezTo>
                      <a:pt x="412" y="520"/>
                      <a:pt x="412" y="520"/>
                      <a:pt x="412" y="520"/>
                    </a:cubicBezTo>
                    <a:cubicBezTo>
                      <a:pt x="198" y="306"/>
                      <a:pt x="198" y="306"/>
                      <a:pt x="198" y="306"/>
                    </a:cubicBezTo>
                    <a:cubicBezTo>
                      <a:pt x="196" y="305"/>
                      <a:pt x="194" y="304"/>
                      <a:pt x="192" y="304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94" y="280"/>
                      <a:pt x="73" y="262"/>
                      <a:pt x="49" y="262"/>
                    </a:cubicBezTo>
                    <a:cubicBezTo>
                      <a:pt x="22" y="262"/>
                      <a:pt x="0" y="284"/>
                      <a:pt x="0" y="311"/>
                    </a:cubicBezTo>
                    <a:cubicBezTo>
                      <a:pt x="0" y="338"/>
                      <a:pt x="22" y="360"/>
                      <a:pt x="49" y="360"/>
                    </a:cubicBezTo>
                    <a:cubicBezTo>
                      <a:pt x="73" y="360"/>
                      <a:pt x="93" y="342"/>
                      <a:pt x="97" y="318"/>
                    </a:cubicBezTo>
                    <a:cubicBezTo>
                      <a:pt x="189" y="318"/>
                      <a:pt x="189" y="318"/>
                      <a:pt x="189" y="318"/>
                    </a:cubicBezTo>
                    <a:cubicBezTo>
                      <a:pt x="404" y="533"/>
                      <a:pt x="404" y="533"/>
                      <a:pt x="404" y="533"/>
                    </a:cubicBezTo>
                    <a:cubicBezTo>
                      <a:pt x="405" y="534"/>
                      <a:pt x="407" y="535"/>
                      <a:pt x="409" y="535"/>
                    </a:cubicBezTo>
                    <a:cubicBezTo>
                      <a:pt x="470" y="535"/>
                      <a:pt x="470" y="535"/>
                      <a:pt x="470" y="535"/>
                    </a:cubicBezTo>
                    <a:cubicBezTo>
                      <a:pt x="474" y="568"/>
                      <a:pt x="502" y="594"/>
                      <a:pt x="537" y="594"/>
                    </a:cubicBezTo>
                    <a:cubicBezTo>
                      <a:pt x="548" y="594"/>
                      <a:pt x="559" y="591"/>
                      <a:pt x="568" y="586"/>
                    </a:cubicBezTo>
                    <a:cubicBezTo>
                      <a:pt x="652" y="670"/>
                      <a:pt x="652" y="670"/>
                      <a:pt x="652" y="670"/>
                    </a:cubicBezTo>
                    <a:cubicBezTo>
                      <a:pt x="654" y="672"/>
                      <a:pt x="658" y="674"/>
                      <a:pt x="662" y="674"/>
                    </a:cubicBezTo>
                    <a:cubicBezTo>
                      <a:pt x="793" y="674"/>
                      <a:pt x="793" y="674"/>
                      <a:pt x="793" y="674"/>
                    </a:cubicBezTo>
                    <a:cubicBezTo>
                      <a:pt x="893" y="774"/>
                      <a:pt x="893" y="774"/>
                      <a:pt x="893" y="774"/>
                    </a:cubicBezTo>
                    <a:cubicBezTo>
                      <a:pt x="893" y="885"/>
                      <a:pt x="893" y="885"/>
                      <a:pt x="893" y="885"/>
                    </a:cubicBezTo>
                    <a:cubicBezTo>
                      <a:pt x="893" y="888"/>
                      <a:pt x="895" y="892"/>
                      <a:pt x="897" y="895"/>
                    </a:cubicBezTo>
                    <a:cubicBezTo>
                      <a:pt x="982" y="979"/>
                      <a:pt x="982" y="979"/>
                      <a:pt x="982" y="979"/>
                    </a:cubicBezTo>
                    <a:cubicBezTo>
                      <a:pt x="897" y="979"/>
                      <a:pt x="897" y="979"/>
                      <a:pt x="897" y="979"/>
                    </a:cubicBezTo>
                    <a:cubicBezTo>
                      <a:pt x="780" y="863"/>
                      <a:pt x="780" y="863"/>
                      <a:pt x="780" y="863"/>
                    </a:cubicBezTo>
                    <a:cubicBezTo>
                      <a:pt x="787" y="852"/>
                      <a:pt x="792" y="840"/>
                      <a:pt x="792" y="826"/>
                    </a:cubicBezTo>
                    <a:cubicBezTo>
                      <a:pt x="792" y="792"/>
                      <a:pt x="763" y="763"/>
                      <a:pt x="729" y="763"/>
                    </a:cubicBezTo>
                    <a:cubicBezTo>
                      <a:pt x="694" y="763"/>
                      <a:pt x="666" y="792"/>
                      <a:pt x="666" y="826"/>
                    </a:cubicBezTo>
                    <a:cubicBezTo>
                      <a:pt x="666" y="861"/>
                      <a:pt x="694" y="889"/>
                      <a:pt x="729" y="889"/>
                    </a:cubicBezTo>
                    <a:cubicBezTo>
                      <a:pt x="742" y="889"/>
                      <a:pt x="754" y="885"/>
                      <a:pt x="765" y="878"/>
                    </a:cubicBezTo>
                    <a:cubicBezTo>
                      <a:pt x="885" y="998"/>
                      <a:pt x="885" y="998"/>
                      <a:pt x="885" y="998"/>
                    </a:cubicBezTo>
                    <a:cubicBezTo>
                      <a:pt x="887" y="1000"/>
                      <a:pt x="889" y="1001"/>
                      <a:pt x="892" y="1001"/>
                    </a:cubicBezTo>
                    <a:cubicBezTo>
                      <a:pt x="1004" y="1001"/>
                      <a:pt x="1004" y="1001"/>
                      <a:pt x="1004" y="1001"/>
                    </a:cubicBezTo>
                    <a:cubicBezTo>
                      <a:pt x="1033" y="1030"/>
                      <a:pt x="1033" y="1030"/>
                      <a:pt x="1033" y="1030"/>
                    </a:cubicBezTo>
                    <a:cubicBezTo>
                      <a:pt x="1036" y="1033"/>
                      <a:pt x="1039" y="1034"/>
                      <a:pt x="1043" y="1034"/>
                    </a:cubicBezTo>
                    <a:cubicBezTo>
                      <a:pt x="1097" y="1034"/>
                      <a:pt x="1097" y="1034"/>
                      <a:pt x="1097" y="1034"/>
                    </a:cubicBezTo>
                    <a:cubicBezTo>
                      <a:pt x="1124" y="1062"/>
                      <a:pt x="1124" y="1062"/>
                      <a:pt x="1124" y="1062"/>
                    </a:cubicBezTo>
                    <a:cubicBezTo>
                      <a:pt x="1124" y="1089"/>
                      <a:pt x="1124" y="1089"/>
                      <a:pt x="1124" y="1089"/>
                    </a:cubicBezTo>
                    <a:cubicBezTo>
                      <a:pt x="1117" y="1089"/>
                      <a:pt x="1117" y="1089"/>
                      <a:pt x="1117" y="1089"/>
                    </a:cubicBezTo>
                    <a:cubicBezTo>
                      <a:pt x="1117" y="1163"/>
                      <a:pt x="1117" y="1163"/>
                      <a:pt x="1117" y="1163"/>
                    </a:cubicBezTo>
                    <a:cubicBezTo>
                      <a:pt x="1132" y="1166"/>
                      <a:pt x="1147" y="1168"/>
                      <a:pt x="1162" y="1169"/>
                    </a:cubicBezTo>
                    <a:lnTo>
                      <a:pt x="1162" y="1089"/>
                    </a:lnTo>
                    <a:close/>
                    <a:moveTo>
                      <a:pt x="1013" y="854"/>
                    </a:moveTo>
                    <a:cubicBezTo>
                      <a:pt x="1000" y="854"/>
                      <a:pt x="989" y="843"/>
                      <a:pt x="989" y="830"/>
                    </a:cubicBezTo>
                    <a:cubicBezTo>
                      <a:pt x="989" y="817"/>
                      <a:pt x="1000" y="806"/>
                      <a:pt x="1013" y="806"/>
                    </a:cubicBezTo>
                    <a:cubicBezTo>
                      <a:pt x="1026" y="806"/>
                      <a:pt x="1037" y="817"/>
                      <a:pt x="1037" y="830"/>
                    </a:cubicBezTo>
                    <a:cubicBezTo>
                      <a:pt x="1037" y="843"/>
                      <a:pt x="1026" y="854"/>
                      <a:pt x="1013" y="854"/>
                    </a:cubicBezTo>
                    <a:close/>
                    <a:moveTo>
                      <a:pt x="714" y="368"/>
                    </a:moveTo>
                    <a:cubicBezTo>
                      <a:pt x="700" y="368"/>
                      <a:pt x="689" y="357"/>
                      <a:pt x="689" y="344"/>
                    </a:cubicBezTo>
                    <a:cubicBezTo>
                      <a:pt x="689" y="331"/>
                      <a:pt x="700" y="320"/>
                      <a:pt x="714" y="320"/>
                    </a:cubicBezTo>
                    <a:cubicBezTo>
                      <a:pt x="727" y="320"/>
                      <a:pt x="738" y="331"/>
                      <a:pt x="738" y="344"/>
                    </a:cubicBezTo>
                    <a:cubicBezTo>
                      <a:pt x="738" y="357"/>
                      <a:pt x="727" y="368"/>
                      <a:pt x="714" y="368"/>
                    </a:cubicBezTo>
                    <a:close/>
                    <a:moveTo>
                      <a:pt x="598" y="344"/>
                    </a:moveTo>
                    <a:cubicBezTo>
                      <a:pt x="598" y="331"/>
                      <a:pt x="609" y="320"/>
                      <a:pt x="622" y="320"/>
                    </a:cubicBezTo>
                    <a:cubicBezTo>
                      <a:pt x="636" y="320"/>
                      <a:pt x="647" y="331"/>
                      <a:pt x="647" y="344"/>
                    </a:cubicBezTo>
                    <a:cubicBezTo>
                      <a:pt x="647" y="357"/>
                      <a:pt x="636" y="368"/>
                      <a:pt x="622" y="368"/>
                    </a:cubicBezTo>
                    <a:cubicBezTo>
                      <a:pt x="609" y="368"/>
                      <a:pt x="598" y="357"/>
                      <a:pt x="598" y="344"/>
                    </a:cubicBezTo>
                    <a:close/>
                    <a:moveTo>
                      <a:pt x="488" y="264"/>
                    </a:moveTo>
                    <a:cubicBezTo>
                      <a:pt x="488" y="241"/>
                      <a:pt x="507" y="223"/>
                      <a:pt x="529" y="223"/>
                    </a:cubicBezTo>
                    <a:cubicBezTo>
                      <a:pt x="552" y="223"/>
                      <a:pt x="571" y="241"/>
                      <a:pt x="571" y="264"/>
                    </a:cubicBezTo>
                    <a:cubicBezTo>
                      <a:pt x="571" y="287"/>
                      <a:pt x="552" y="306"/>
                      <a:pt x="529" y="306"/>
                    </a:cubicBezTo>
                    <a:cubicBezTo>
                      <a:pt x="507" y="306"/>
                      <a:pt x="488" y="287"/>
                      <a:pt x="488" y="264"/>
                    </a:cubicBezTo>
                    <a:close/>
                    <a:moveTo>
                      <a:pt x="313" y="66"/>
                    </a:moveTo>
                    <a:cubicBezTo>
                      <a:pt x="313" y="45"/>
                      <a:pt x="330" y="28"/>
                      <a:pt x="351" y="28"/>
                    </a:cubicBezTo>
                    <a:cubicBezTo>
                      <a:pt x="372" y="28"/>
                      <a:pt x="389" y="45"/>
                      <a:pt x="389" y="66"/>
                    </a:cubicBezTo>
                    <a:cubicBezTo>
                      <a:pt x="389" y="87"/>
                      <a:pt x="372" y="104"/>
                      <a:pt x="351" y="104"/>
                    </a:cubicBezTo>
                    <a:cubicBezTo>
                      <a:pt x="330" y="104"/>
                      <a:pt x="313" y="87"/>
                      <a:pt x="313" y="66"/>
                    </a:cubicBezTo>
                    <a:close/>
                    <a:moveTo>
                      <a:pt x="49" y="346"/>
                    </a:moveTo>
                    <a:cubicBezTo>
                      <a:pt x="30" y="346"/>
                      <a:pt x="14" y="330"/>
                      <a:pt x="14" y="311"/>
                    </a:cubicBezTo>
                    <a:cubicBezTo>
                      <a:pt x="14" y="292"/>
                      <a:pt x="30" y="276"/>
                      <a:pt x="49" y="276"/>
                    </a:cubicBezTo>
                    <a:cubicBezTo>
                      <a:pt x="68" y="276"/>
                      <a:pt x="83" y="292"/>
                      <a:pt x="83" y="311"/>
                    </a:cubicBezTo>
                    <a:cubicBezTo>
                      <a:pt x="83" y="330"/>
                      <a:pt x="68" y="346"/>
                      <a:pt x="49" y="346"/>
                    </a:cubicBezTo>
                    <a:close/>
                    <a:moveTo>
                      <a:pt x="537" y="565"/>
                    </a:moveTo>
                    <a:cubicBezTo>
                      <a:pt x="516" y="565"/>
                      <a:pt x="499" y="548"/>
                      <a:pt x="499" y="528"/>
                    </a:cubicBezTo>
                    <a:cubicBezTo>
                      <a:pt x="499" y="507"/>
                      <a:pt x="516" y="490"/>
                      <a:pt x="537" y="490"/>
                    </a:cubicBezTo>
                    <a:cubicBezTo>
                      <a:pt x="557" y="490"/>
                      <a:pt x="574" y="507"/>
                      <a:pt x="574" y="528"/>
                    </a:cubicBezTo>
                    <a:cubicBezTo>
                      <a:pt x="574" y="548"/>
                      <a:pt x="557" y="565"/>
                      <a:pt x="537" y="565"/>
                    </a:cubicBezTo>
                    <a:close/>
                    <a:moveTo>
                      <a:pt x="729" y="868"/>
                    </a:moveTo>
                    <a:cubicBezTo>
                      <a:pt x="706" y="868"/>
                      <a:pt x="687" y="849"/>
                      <a:pt x="687" y="826"/>
                    </a:cubicBezTo>
                    <a:cubicBezTo>
                      <a:pt x="687" y="803"/>
                      <a:pt x="706" y="785"/>
                      <a:pt x="729" y="785"/>
                    </a:cubicBezTo>
                    <a:cubicBezTo>
                      <a:pt x="751" y="785"/>
                      <a:pt x="770" y="803"/>
                      <a:pt x="770" y="826"/>
                    </a:cubicBezTo>
                    <a:cubicBezTo>
                      <a:pt x="770" y="849"/>
                      <a:pt x="751" y="868"/>
                      <a:pt x="729" y="8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17"/>
              <p:cNvSpPr>
                <a:spLocks noEditPoints="1"/>
              </p:cNvSpPr>
              <p:nvPr/>
            </p:nvSpPr>
            <p:spPr bwMode="auto">
              <a:xfrm>
                <a:off x="3754" y="930"/>
                <a:ext cx="534" cy="1231"/>
              </a:xfrm>
              <a:custGeom>
                <a:avLst/>
                <a:gdLst>
                  <a:gd name="T0" fmla="*/ 39 w 637"/>
                  <a:gd name="T1" fmla="*/ 1132 h 1468"/>
                  <a:gd name="T2" fmla="*/ 134 w 637"/>
                  <a:gd name="T3" fmla="*/ 1062 h 1468"/>
                  <a:gd name="T4" fmla="*/ 309 w 637"/>
                  <a:gd name="T5" fmla="*/ 838 h 1468"/>
                  <a:gd name="T6" fmla="*/ 310 w 637"/>
                  <a:gd name="T7" fmla="*/ 692 h 1468"/>
                  <a:gd name="T8" fmla="*/ 473 w 637"/>
                  <a:gd name="T9" fmla="*/ 302 h 1468"/>
                  <a:gd name="T10" fmla="*/ 570 w 637"/>
                  <a:gd name="T11" fmla="*/ 188 h 1468"/>
                  <a:gd name="T12" fmla="*/ 506 w 637"/>
                  <a:gd name="T13" fmla="*/ 102 h 1468"/>
                  <a:gd name="T14" fmla="*/ 444 w 637"/>
                  <a:gd name="T15" fmla="*/ 168 h 1468"/>
                  <a:gd name="T16" fmla="*/ 283 w 637"/>
                  <a:gd name="T17" fmla="*/ 458 h 1468"/>
                  <a:gd name="T18" fmla="*/ 241 w 637"/>
                  <a:gd name="T19" fmla="*/ 464 h 1468"/>
                  <a:gd name="T20" fmla="*/ 372 w 637"/>
                  <a:gd name="T21" fmla="*/ 281 h 1468"/>
                  <a:gd name="T22" fmla="*/ 431 w 637"/>
                  <a:gd name="T23" fmla="*/ 126 h 1468"/>
                  <a:gd name="T24" fmla="*/ 359 w 637"/>
                  <a:gd name="T25" fmla="*/ 145 h 1468"/>
                  <a:gd name="T26" fmla="*/ 229 w 637"/>
                  <a:gd name="T27" fmla="*/ 406 h 1468"/>
                  <a:gd name="T28" fmla="*/ 229 w 637"/>
                  <a:gd name="T29" fmla="*/ 472 h 1468"/>
                  <a:gd name="T30" fmla="*/ 180 w 637"/>
                  <a:gd name="T31" fmla="*/ 469 h 1468"/>
                  <a:gd name="T32" fmla="*/ 341 w 637"/>
                  <a:gd name="T33" fmla="*/ 265 h 1468"/>
                  <a:gd name="T34" fmla="*/ 374 w 637"/>
                  <a:gd name="T35" fmla="*/ 38 h 1468"/>
                  <a:gd name="T36" fmla="*/ 328 w 637"/>
                  <a:gd name="T37" fmla="*/ 76 h 1468"/>
                  <a:gd name="T38" fmla="*/ 180 w 637"/>
                  <a:gd name="T39" fmla="*/ 380 h 1468"/>
                  <a:gd name="T40" fmla="*/ 312 w 637"/>
                  <a:gd name="T41" fmla="*/ 157 h 1468"/>
                  <a:gd name="T42" fmla="*/ 269 w 637"/>
                  <a:gd name="T43" fmla="*/ 111 h 1468"/>
                  <a:gd name="T44" fmla="*/ 196 w 637"/>
                  <a:gd name="T45" fmla="*/ 93 h 1468"/>
                  <a:gd name="T46" fmla="*/ 298 w 637"/>
                  <a:gd name="T47" fmla="*/ 160 h 1468"/>
                  <a:gd name="T48" fmla="*/ 180 w 637"/>
                  <a:gd name="T49" fmla="*/ 311 h 1468"/>
                  <a:gd name="T50" fmla="*/ 135 w 637"/>
                  <a:gd name="T51" fmla="*/ 273 h 1468"/>
                  <a:gd name="T52" fmla="*/ 168 w 637"/>
                  <a:gd name="T53" fmla="*/ 477 h 1468"/>
                  <a:gd name="T54" fmla="*/ 229 w 637"/>
                  <a:gd name="T55" fmla="*/ 757 h 1468"/>
                  <a:gd name="T56" fmla="*/ 104 w 637"/>
                  <a:gd name="T57" fmla="*/ 1007 h 1468"/>
                  <a:gd name="T58" fmla="*/ 21 w 637"/>
                  <a:gd name="T59" fmla="*/ 1110 h 1468"/>
                  <a:gd name="T60" fmla="*/ 11 w 637"/>
                  <a:gd name="T61" fmla="*/ 1386 h 1468"/>
                  <a:gd name="T62" fmla="*/ 48 w 637"/>
                  <a:gd name="T63" fmla="*/ 1467 h 1468"/>
                  <a:gd name="T64" fmla="*/ 608 w 637"/>
                  <a:gd name="T65" fmla="*/ 121 h 1468"/>
                  <a:gd name="T66" fmla="*/ 570 w 637"/>
                  <a:gd name="T67" fmla="*/ 84 h 1468"/>
                  <a:gd name="T68" fmla="*/ 392 w 637"/>
                  <a:gd name="T69" fmla="*/ 150 h 1468"/>
                  <a:gd name="T70" fmla="*/ 312 w 637"/>
                  <a:gd name="T71" fmla="*/ 38 h 1468"/>
                  <a:gd name="T72" fmla="*/ 336 w 637"/>
                  <a:gd name="T73" fmla="*/ 62 h 1468"/>
                  <a:gd name="T74" fmla="*/ 211 w 637"/>
                  <a:gd name="T75" fmla="*/ 93 h 1468"/>
                  <a:gd name="T76" fmla="*/ 235 w 637"/>
                  <a:gd name="T77" fmla="*/ 117 h 1468"/>
                  <a:gd name="T78" fmla="*/ 198 w 637"/>
                  <a:gd name="T79" fmla="*/ 273 h 1468"/>
                  <a:gd name="T80" fmla="*/ 257 w 637"/>
                  <a:gd name="T81" fmla="*/ 757 h 1468"/>
                  <a:gd name="T82" fmla="*/ 295 w 637"/>
                  <a:gd name="T83" fmla="*/ 795 h 1468"/>
                  <a:gd name="T84" fmla="*/ 105 w 637"/>
                  <a:gd name="T85" fmla="*/ 1062 h 1468"/>
                  <a:gd name="T86" fmla="*/ 67 w 637"/>
                  <a:gd name="T87" fmla="*/ 1024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7" h="1468">
                    <a:moveTo>
                      <a:pt x="48" y="1386"/>
                    </a:moveTo>
                    <a:cubicBezTo>
                      <a:pt x="39" y="1386"/>
                      <a:pt x="39" y="1386"/>
                      <a:pt x="39" y="1386"/>
                    </a:cubicBezTo>
                    <a:cubicBezTo>
                      <a:pt x="39" y="1132"/>
                      <a:pt x="39" y="1132"/>
                      <a:pt x="39" y="1132"/>
                    </a:cubicBezTo>
                    <a:cubicBezTo>
                      <a:pt x="46" y="1125"/>
                      <a:pt x="46" y="1125"/>
                      <a:pt x="46" y="1125"/>
                    </a:cubicBezTo>
                    <a:cubicBezTo>
                      <a:pt x="53" y="1128"/>
                      <a:pt x="60" y="1129"/>
                      <a:pt x="67" y="1129"/>
                    </a:cubicBezTo>
                    <a:cubicBezTo>
                      <a:pt x="104" y="1129"/>
                      <a:pt x="134" y="1099"/>
                      <a:pt x="134" y="1062"/>
                    </a:cubicBezTo>
                    <a:cubicBezTo>
                      <a:pt x="134" y="1050"/>
                      <a:pt x="130" y="1038"/>
                      <a:pt x="124" y="1028"/>
                    </a:cubicBezTo>
                    <a:cubicBezTo>
                      <a:pt x="304" y="848"/>
                      <a:pt x="304" y="848"/>
                      <a:pt x="304" y="848"/>
                    </a:cubicBezTo>
                    <a:cubicBezTo>
                      <a:pt x="307" y="845"/>
                      <a:pt x="309" y="842"/>
                      <a:pt x="309" y="838"/>
                    </a:cubicBezTo>
                    <a:cubicBezTo>
                      <a:pt x="309" y="822"/>
                      <a:pt x="309" y="822"/>
                      <a:pt x="309" y="822"/>
                    </a:cubicBezTo>
                    <a:cubicBezTo>
                      <a:pt x="339" y="816"/>
                      <a:pt x="362" y="789"/>
                      <a:pt x="362" y="757"/>
                    </a:cubicBezTo>
                    <a:cubicBezTo>
                      <a:pt x="362" y="725"/>
                      <a:pt x="339" y="699"/>
                      <a:pt x="310" y="692"/>
                    </a:cubicBezTo>
                    <a:cubicBezTo>
                      <a:pt x="307" y="474"/>
                      <a:pt x="307" y="474"/>
                      <a:pt x="307" y="474"/>
                    </a:cubicBezTo>
                    <a:cubicBezTo>
                      <a:pt x="469" y="313"/>
                      <a:pt x="469" y="313"/>
                      <a:pt x="469" y="313"/>
                    </a:cubicBezTo>
                    <a:cubicBezTo>
                      <a:pt x="471" y="310"/>
                      <a:pt x="473" y="306"/>
                      <a:pt x="473" y="302"/>
                    </a:cubicBezTo>
                    <a:cubicBezTo>
                      <a:pt x="473" y="176"/>
                      <a:pt x="473" y="176"/>
                      <a:pt x="473" y="176"/>
                    </a:cubicBezTo>
                    <a:cubicBezTo>
                      <a:pt x="507" y="142"/>
                      <a:pt x="507" y="142"/>
                      <a:pt x="507" y="142"/>
                    </a:cubicBezTo>
                    <a:cubicBezTo>
                      <a:pt x="516" y="169"/>
                      <a:pt x="541" y="188"/>
                      <a:pt x="570" y="188"/>
                    </a:cubicBezTo>
                    <a:cubicBezTo>
                      <a:pt x="607" y="188"/>
                      <a:pt x="637" y="158"/>
                      <a:pt x="637" y="121"/>
                    </a:cubicBezTo>
                    <a:cubicBezTo>
                      <a:pt x="637" y="85"/>
                      <a:pt x="607" y="55"/>
                      <a:pt x="570" y="55"/>
                    </a:cubicBezTo>
                    <a:cubicBezTo>
                      <a:pt x="540" y="55"/>
                      <a:pt x="515" y="75"/>
                      <a:pt x="506" y="102"/>
                    </a:cubicBezTo>
                    <a:cubicBezTo>
                      <a:pt x="456" y="152"/>
                      <a:pt x="456" y="152"/>
                      <a:pt x="456" y="152"/>
                    </a:cubicBezTo>
                    <a:cubicBezTo>
                      <a:pt x="448" y="160"/>
                      <a:pt x="448" y="160"/>
                      <a:pt x="448" y="160"/>
                    </a:cubicBezTo>
                    <a:cubicBezTo>
                      <a:pt x="446" y="162"/>
                      <a:pt x="445" y="165"/>
                      <a:pt x="444" y="168"/>
                    </a:cubicBezTo>
                    <a:cubicBezTo>
                      <a:pt x="444" y="168"/>
                      <a:pt x="444" y="169"/>
                      <a:pt x="444" y="170"/>
                    </a:cubicBezTo>
                    <a:cubicBezTo>
                      <a:pt x="444" y="296"/>
                      <a:pt x="444" y="296"/>
                      <a:pt x="444" y="296"/>
                    </a:cubicBezTo>
                    <a:cubicBezTo>
                      <a:pt x="283" y="458"/>
                      <a:pt x="283" y="458"/>
                      <a:pt x="283" y="458"/>
                    </a:cubicBezTo>
                    <a:cubicBezTo>
                      <a:pt x="280" y="460"/>
                      <a:pt x="278" y="464"/>
                      <a:pt x="278" y="468"/>
                    </a:cubicBezTo>
                    <a:cubicBezTo>
                      <a:pt x="279" y="501"/>
                      <a:pt x="279" y="501"/>
                      <a:pt x="279" y="501"/>
                    </a:cubicBezTo>
                    <a:cubicBezTo>
                      <a:pt x="241" y="464"/>
                      <a:pt x="241" y="464"/>
                      <a:pt x="241" y="464"/>
                    </a:cubicBezTo>
                    <a:cubicBezTo>
                      <a:pt x="241" y="414"/>
                      <a:pt x="241" y="414"/>
                      <a:pt x="241" y="414"/>
                    </a:cubicBezTo>
                    <a:cubicBezTo>
                      <a:pt x="369" y="286"/>
                      <a:pt x="369" y="286"/>
                      <a:pt x="369" y="286"/>
                    </a:cubicBezTo>
                    <a:cubicBezTo>
                      <a:pt x="371" y="285"/>
                      <a:pt x="372" y="283"/>
                      <a:pt x="372" y="281"/>
                    </a:cubicBezTo>
                    <a:cubicBezTo>
                      <a:pt x="372" y="158"/>
                      <a:pt x="372" y="158"/>
                      <a:pt x="372" y="158"/>
                    </a:cubicBezTo>
                    <a:cubicBezTo>
                      <a:pt x="378" y="162"/>
                      <a:pt x="384" y="164"/>
                      <a:pt x="392" y="164"/>
                    </a:cubicBezTo>
                    <a:cubicBezTo>
                      <a:pt x="413" y="164"/>
                      <a:pt x="431" y="147"/>
                      <a:pt x="431" y="126"/>
                    </a:cubicBezTo>
                    <a:cubicBezTo>
                      <a:pt x="431" y="104"/>
                      <a:pt x="413" y="87"/>
                      <a:pt x="392" y="87"/>
                    </a:cubicBezTo>
                    <a:cubicBezTo>
                      <a:pt x="371" y="87"/>
                      <a:pt x="353" y="104"/>
                      <a:pt x="353" y="126"/>
                    </a:cubicBezTo>
                    <a:cubicBezTo>
                      <a:pt x="353" y="133"/>
                      <a:pt x="356" y="140"/>
                      <a:pt x="359" y="145"/>
                    </a:cubicBezTo>
                    <a:cubicBezTo>
                      <a:pt x="358" y="147"/>
                      <a:pt x="357" y="148"/>
                      <a:pt x="357" y="150"/>
                    </a:cubicBezTo>
                    <a:cubicBezTo>
                      <a:pt x="357" y="278"/>
                      <a:pt x="357" y="278"/>
                      <a:pt x="357" y="278"/>
                    </a:cubicBezTo>
                    <a:cubicBezTo>
                      <a:pt x="229" y="406"/>
                      <a:pt x="229" y="406"/>
                      <a:pt x="229" y="406"/>
                    </a:cubicBezTo>
                    <a:cubicBezTo>
                      <a:pt x="228" y="407"/>
                      <a:pt x="227" y="409"/>
                      <a:pt x="227" y="411"/>
                    </a:cubicBezTo>
                    <a:cubicBezTo>
                      <a:pt x="227" y="467"/>
                      <a:pt x="227" y="467"/>
                      <a:pt x="227" y="467"/>
                    </a:cubicBezTo>
                    <a:cubicBezTo>
                      <a:pt x="227" y="469"/>
                      <a:pt x="228" y="471"/>
                      <a:pt x="229" y="472"/>
                    </a:cubicBezTo>
                    <a:cubicBezTo>
                      <a:pt x="279" y="522"/>
                      <a:pt x="279" y="522"/>
                      <a:pt x="279" y="522"/>
                    </a:cubicBezTo>
                    <a:cubicBezTo>
                      <a:pt x="279" y="568"/>
                      <a:pt x="279" y="568"/>
                      <a:pt x="279" y="568"/>
                    </a:cubicBezTo>
                    <a:cubicBezTo>
                      <a:pt x="180" y="469"/>
                      <a:pt x="180" y="469"/>
                      <a:pt x="180" y="469"/>
                    </a:cubicBezTo>
                    <a:cubicBezTo>
                      <a:pt x="180" y="425"/>
                      <a:pt x="180" y="425"/>
                      <a:pt x="180" y="425"/>
                    </a:cubicBezTo>
                    <a:cubicBezTo>
                      <a:pt x="181" y="425"/>
                      <a:pt x="181" y="425"/>
                      <a:pt x="181" y="425"/>
                    </a:cubicBezTo>
                    <a:cubicBezTo>
                      <a:pt x="341" y="265"/>
                      <a:pt x="341" y="265"/>
                      <a:pt x="341" y="265"/>
                    </a:cubicBezTo>
                    <a:cubicBezTo>
                      <a:pt x="342" y="264"/>
                      <a:pt x="343" y="262"/>
                      <a:pt x="343" y="260"/>
                    </a:cubicBezTo>
                    <a:cubicBezTo>
                      <a:pt x="343" y="76"/>
                      <a:pt x="343" y="76"/>
                      <a:pt x="343" y="76"/>
                    </a:cubicBezTo>
                    <a:cubicBezTo>
                      <a:pt x="361" y="73"/>
                      <a:pt x="374" y="57"/>
                      <a:pt x="374" y="38"/>
                    </a:cubicBezTo>
                    <a:cubicBezTo>
                      <a:pt x="374" y="17"/>
                      <a:pt x="357" y="0"/>
                      <a:pt x="336" y="0"/>
                    </a:cubicBezTo>
                    <a:cubicBezTo>
                      <a:pt x="314" y="0"/>
                      <a:pt x="297" y="17"/>
                      <a:pt x="297" y="38"/>
                    </a:cubicBezTo>
                    <a:cubicBezTo>
                      <a:pt x="297" y="57"/>
                      <a:pt x="311" y="73"/>
                      <a:pt x="328" y="76"/>
                    </a:cubicBezTo>
                    <a:cubicBezTo>
                      <a:pt x="328" y="257"/>
                      <a:pt x="328" y="257"/>
                      <a:pt x="328" y="257"/>
                    </a:cubicBezTo>
                    <a:cubicBezTo>
                      <a:pt x="180" y="405"/>
                      <a:pt x="180" y="405"/>
                      <a:pt x="180" y="405"/>
                    </a:cubicBezTo>
                    <a:cubicBezTo>
                      <a:pt x="180" y="380"/>
                      <a:pt x="180" y="380"/>
                      <a:pt x="180" y="380"/>
                    </a:cubicBezTo>
                    <a:cubicBezTo>
                      <a:pt x="310" y="250"/>
                      <a:pt x="310" y="250"/>
                      <a:pt x="310" y="250"/>
                    </a:cubicBezTo>
                    <a:cubicBezTo>
                      <a:pt x="312" y="248"/>
                      <a:pt x="312" y="246"/>
                      <a:pt x="312" y="245"/>
                    </a:cubicBezTo>
                    <a:cubicBezTo>
                      <a:pt x="312" y="157"/>
                      <a:pt x="312" y="157"/>
                      <a:pt x="312" y="157"/>
                    </a:cubicBezTo>
                    <a:cubicBezTo>
                      <a:pt x="312" y="155"/>
                      <a:pt x="312" y="154"/>
                      <a:pt x="310" y="152"/>
                    </a:cubicBezTo>
                    <a:cubicBezTo>
                      <a:pt x="269" y="111"/>
                      <a:pt x="269" y="111"/>
                      <a:pt x="269" y="111"/>
                    </a:cubicBezTo>
                    <a:cubicBezTo>
                      <a:pt x="269" y="111"/>
                      <a:pt x="269" y="111"/>
                      <a:pt x="269" y="111"/>
                    </a:cubicBezTo>
                    <a:cubicBezTo>
                      <a:pt x="272" y="105"/>
                      <a:pt x="273" y="99"/>
                      <a:pt x="273" y="93"/>
                    </a:cubicBezTo>
                    <a:cubicBezTo>
                      <a:pt x="273" y="71"/>
                      <a:pt x="256" y="54"/>
                      <a:pt x="235" y="54"/>
                    </a:cubicBezTo>
                    <a:cubicBezTo>
                      <a:pt x="214" y="54"/>
                      <a:pt x="196" y="71"/>
                      <a:pt x="196" y="93"/>
                    </a:cubicBezTo>
                    <a:cubicBezTo>
                      <a:pt x="196" y="114"/>
                      <a:pt x="214" y="131"/>
                      <a:pt x="235" y="131"/>
                    </a:cubicBezTo>
                    <a:cubicBezTo>
                      <a:pt x="244" y="131"/>
                      <a:pt x="253" y="128"/>
                      <a:pt x="260" y="122"/>
                    </a:cubicBezTo>
                    <a:cubicBezTo>
                      <a:pt x="298" y="160"/>
                      <a:pt x="298" y="160"/>
                      <a:pt x="298" y="160"/>
                    </a:cubicBezTo>
                    <a:cubicBezTo>
                      <a:pt x="298" y="242"/>
                      <a:pt x="298" y="242"/>
                      <a:pt x="298" y="242"/>
                    </a:cubicBezTo>
                    <a:cubicBezTo>
                      <a:pt x="180" y="359"/>
                      <a:pt x="180" y="359"/>
                      <a:pt x="180" y="359"/>
                    </a:cubicBezTo>
                    <a:cubicBezTo>
                      <a:pt x="180" y="311"/>
                      <a:pt x="180" y="311"/>
                      <a:pt x="180" y="311"/>
                    </a:cubicBezTo>
                    <a:cubicBezTo>
                      <a:pt x="198" y="308"/>
                      <a:pt x="212" y="292"/>
                      <a:pt x="212" y="273"/>
                    </a:cubicBezTo>
                    <a:cubicBezTo>
                      <a:pt x="212" y="252"/>
                      <a:pt x="195" y="235"/>
                      <a:pt x="174" y="235"/>
                    </a:cubicBezTo>
                    <a:cubicBezTo>
                      <a:pt x="152" y="235"/>
                      <a:pt x="135" y="252"/>
                      <a:pt x="135" y="273"/>
                    </a:cubicBezTo>
                    <a:cubicBezTo>
                      <a:pt x="135" y="292"/>
                      <a:pt x="148" y="307"/>
                      <a:pt x="166" y="311"/>
                    </a:cubicBezTo>
                    <a:cubicBezTo>
                      <a:pt x="166" y="472"/>
                      <a:pt x="166" y="472"/>
                      <a:pt x="166" y="472"/>
                    </a:cubicBezTo>
                    <a:cubicBezTo>
                      <a:pt x="166" y="474"/>
                      <a:pt x="167" y="475"/>
                      <a:pt x="168" y="477"/>
                    </a:cubicBezTo>
                    <a:cubicBezTo>
                      <a:pt x="280" y="589"/>
                      <a:pt x="280" y="589"/>
                      <a:pt x="280" y="589"/>
                    </a:cubicBezTo>
                    <a:cubicBezTo>
                      <a:pt x="281" y="692"/>
                      <a:pt x="281" y="692"/>
                      <a:pt x="281" y="692"/>
                    </a:cubicBezTo>
                    <a:cubicBezTo>
                      <a:pt x="251" y="699"/>
                      <a:pt x="229" y="725"/>
                      <a:pt x="229" y="757"/>
                    </a:cubicBezTo>
                    <a:cubicBezTo>
                      <a:pt x="229" y="789"/>
                      <a:pt x="251" y="815"/>
                      <a:pt x="280" y="822"/>
                    </a:cubicBezTo>
                    <a:cubicBezTo>
                      <a:pt x="280" y="832"/>
                      <a:pt x="280" y="832"/>
                      <a:pt x="280" y="832"/>
                    </a:cubicBezTo>
                    <a:cubicBezTo>
                      <a:pt x="104" y="1007"/>
                      <a:pt x="104" y="1007"/>
                      <a:pt x="104" y="1007"/>
                    </a:cubicBezTo>
                    <a:cubicBezTo>
                      <a:pt x="94" y="1000"/>
                      <a:pt x="81" y="996"/>
                      <a:pt x="67" y="996"/>
                    </a:cubicBezTo>
                    <a:cubicBezTo>
                      <a:pt x="30" y="996"/>
                      <a:pt x="0" y="1025"/>
                      <a:pt x="0" y="1062"/>
                    </a:cubicBezTo>
                    <a:cubicBezTo>
                      <a:pt x="0" y="1081"/>
                      <a:pt x="8" y="1098"/>
                      <a:pt x="21" y="1110"/>
                    </a:cubicBezTo>
                    <a:cubicBezTo>
                      <a:pt x="15" y="1116"/>
                      <a:pt x="15" y="1116"/>
                      <a:pt x="15" y="1116"/>
                    </a:cubicBezTo>
                    <a:cubicBezTo>
                      <a:pt x="12" y="1118"/>
                      <a:pt x="11" y="1122"/>
                      <a:pt x="11" y="1126"/>
                    </a:cubicBezTo>
                    <a:cubicBezTo>
                      <a:pt x="11" y="1386"/>
                      <a:pt x="11" y="1386"/>
                      <a:pt x="11" y="1386"/>
                    </a:cubicBezTo>
                    <a:cubicBezTo>
                      <a:pt x="3" y="1386"/>
                      <a:pt x="3" y="1386"/>
                      <a:pt x="3" y="1386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18" y="1467"/>
                      <a:pt x="33" y="1467"/>
                      <a:pt x="48" y="1467"/>
                    </a:cubicBezTo>
                    <a:lnTo>
                      <a:pt x="48" y="1386"/>
                    </a:lnTo>
                    <a:close/>
                    <a:moveTo>
                      <a:pt x="570" y="84"/>
                    </a:moveTo>
                    <a:cubicBezTo>
                      <a:pt x="591" y="84"/>
                      <a:pt x="608" y="101"/>
                      <a:pt x="608" y="121"/>
                    </a:cubicBezTo>
                    <a:cubicBezTo>
                      <a:pt x="608" y="142"/>
                      <a:pt x="591" y="159"/>
                      <a:pt x="570" y="159"/>
                    </a:cubicBezTo>
                    <a:cubicBezTo>
                      <a:pt x="549" y="159"/>
                      <a:pt x="532" y="142"/>
                      <a:pt x="532" y="121"/>
                    </a:cubicBezTo>
                    <a:cubicBezTo>
                      <a:pt x="532" y="101"/>
                      <a:pt x="549" y="84"/>
                      <a:pt x="570" y="84"/>
                    </a:cubicBezTo>
                    <a:close/>
                    <a:moveTo>
                      <a:pt x="392" y="101"/>
                    </a:moveTo>
                    <a:cubicBezTo>
                      <a:pt x="405" y="101"/>
                      <a:pt x="416" y="112"/>
                      <a:pt x="416" y="126"/>
                    </a:cubicBezTo>
                    <a:cubicBezTo>
                      <a:pt x="416" y="139"/>
                      <a:pt x="405" y="150"/>
                      <a:pt x="392" y="150"/>
                    </a:cubicBezTo>
                    <a:cubicBezTo>
                      <a:pt x="379" y="150"/>
                      <a:pt x="368" y="139"/>
                      <a:pt x="368" y="126"/>
                    </a:cubicBezTo>
                    <a:cubicBezTo>
                      <a:pt x="368" y="112"/>
                      <a:pt x="379" y="101"/>
                      <a:pt x="392" y="101"/>
                    </a:cubicBezTo>
                    <a:close/>
                    <a:moveTo>
                      <a:pt x="312" y="38"/>
                    </a:moveTo>
                    <a:cubicBezTo>
                      <a:pt x="312" y="25"/>
                      <a:pt x="322" y="14"/>
                      <a:pt x="336" y="14"/>
                    </a:cubicBezTo>
                    <a:cubicBezTo>
                      <a:pt x="349" y="14"/>
                      <a:pt x="360" y="25"/>
                      <a:pt x="360" y="38"/>
                    </a:cubicBezTo>
                    <a:cubicBezTo>
                      <a:pt x="360" y="52"/>
                      <a:pt x="349" y="62"/>
                      <a:pt x="336" y="62"/>
                    </a:cubicBezTo>
                    <a:cubicBezTo>
                      <a:pt x="322" y="62"/>
                      <a:pt x="312" y="52"/>
                      <a:pt x="312" y="38"/>
                    </a:cubicBezTo>
                    <a:close/>
                    <a:moveTo>
                      <a:pt x="235" y="117"/>
                    </a:moveTo>
                    <a:cubicBezTo>
                      <a:pt x="222" y="117"/>
                      <a:pt x="211" y="106"/>
                      <a:pt x="211" y="93"/>
                    </a:cubicBezTo>
                    <a:cubicBezTo>
                      <a:pt x="211" y="79"/>
                      <a:pt x="222" y="69"/>
                      <a:pt x="235" y="69"/>
                    </a:cubicBezTo>
                    <a:cubicBezTo>
                      <a:pt x="248" y="69"/>
                      <a:pt x="259" y="79"/>
                      <a:pt x="259" y="93"/>
                    </a:cubicBezTo>
                    <a:cubicBezTo>
                      <a:pt x="259" y="106"/>
                      <a:pt x="248" y="117"/>
                      <a:pt x="235" y="117"/>
                    </a:cubicBezTo>
                    <a:close/>
                    <a:moveTo>
                      <a:pt x="150" y="273"/>
                    </a:moveTo>
                    <a:cubicBezTo>
                      <a:pt x="150" y="260"/>
                      <a:pt x="160" y="249"/>
                      <a:pt x="174" y="249"/>
                    </a:cubicBezTo>
                    <a:cubicBezTo>
                      <a:pt x="187" y="249"/>
                      <a:pt x="198" y="260"/>
                      <a:pt x="198" y="273"/>
                    </a:cubicBezTo>
                    <a:cubicBezTo>
                      <a:pt x="198" y="286"/>
                      <a:pt x="187" y="297"/>
                      <a:pt x="174" y="297"/>
                    </a:cubicBezTo>
                    <a:cubicBezTo>
                      <a:pt x="160" y="297"/>
                      <a:pt x="150" y="286"/>
                      <a:pt x="150" y="273"/>
                    </a:cubicBezTo>
                    <a:close/>
                    <a:moveTo>
                      <a:pt x="257" y="757"/>
                    </a:moveTo>
                    <a:cubicBezTo>
                      <a:pt x="257" y="736"/>
                      <a:pt x="274" y="719"/>
                      <a:pt x="295" y="719"/>
                    </a:cubicBezTo>
                    <a:cubicBezTo>
                      <a:pt x="316" y="719"/>
                      <a:pt x="333" y="736"/>
                      <a:pt x="333" y="757"/>
                    </a:cubicBezTo>
                    <a:cubicBezTo>
                      <a:pt x="333" y="778"/>
                      <a:pt x="316" y="795"/>
                      <a:pt x="295" y="795"/>
                    </a:cubicBezTo>
                    <a:cubicBezTo>
                      <a:pt x="274" y="795"/>
                      <a:pt x="257" y="778"/>
                      <a:pt x="257" y="757"/>
                    </a:cubicBezTo>
                    <a:close/>
                    <a:moveTo>
                      <a:pt x="67" y="1024"/>
                    </a:moveTo>
                    <a:cubicBezTo>
                      <a:pt x="88" y="1024"/>
                      <a:pt x="105" y="1041"/>
                      <a:pt x="105" y="1062"/>
                    </a:cubicBezTo>
                    <a:cubicBezTo>
                      <a:pt x="105" y="1083"/>
                      <a:pt x="88" y="1100"/>
                      <a:pt x="67" y="1100"/>
                    </a:cubicBezTo>
                    <a:cubicBezTo>
                      <a:pt x="46" y="1100"/>
                      <a:pt x="29" y="1083"/>
                      <a:pt x="29" y="1062"/>
                    </a:cubicBezTo>
                    <a:cubicBezTo>
                      <a:pt x="29" y="1041"/>
                      <a:pt x="46" y="1024"/>
                      <a:pt x="67" y="10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18"/>
              <p:cNvSpPr>
                <a:spLocks noEditPoints="1"/>
              </p:cNvSpPr>
              <p:nvPr/>
            </p:nvSpPr>
            <p:spPr bwMode="auto">
              <a:xfrm>
                <a:off x="2456" y="1472"/>
                <a:ext cx="1072" cy="817"/>
              </a:xfrm>
              <a:custGeom>
                <a:avLst/>
                <a:gdLst>
                  <a:gd name="T0" fmla="*/ 1148 w 1279"/>
                  <a:gd name="T1" fmla="*/ 929 h 975"/>
                  <a:gd name="T2" fmla="*/ 1101 w 1279"/>
                  <a:gd name="T3" fmla="*/ 823 h 975"/>
                  <a:gd name="T4" fmla="*/ 1026 w 1279"/>
                  <a:gd name="T5" fmla="*/ 659 h 975"/>
                  <a:gd name="T6" fmla="*/ 915 w 1279"/>
                  <a:gd name="T7" fmla="*/ 689 h 975"/>
                  <a:gd name="T8" fmla="*/ 1023 w 1279"/>
                  <a:gd name="T9" fmla="*/ 674 h 975"/>
                  <a:gd name="T10" fmla="*/ 1054 w 1279"/>
                  <a:gd name="T11" fmla="*/ 788 h 975"/>
                  <a:gd name="T12" fmla="*/ 814 w 1279"/>
                  <a:gd name="T13" fmla="*/ 616 h 975"/>
                  <a:gd name="T14" fmla="*/ 736 w 1279"/>
                  <a:gd name="T15" fmla="*/ 418 h 975"/>
                  <a:gd name="T16" fmla="*/ 737 w 1279"/>
                  <a:gd name="T17" fmla="*/ 560 h 975"/>
                  <a:gd name="T18" fmla="*/ 718 w 1279"/>
                  <a:gd name="T19" fmla="*/ 569 h 975"/>
                  <a:gd name="T20" fmla="*/ 671 w 1279"/>
                  <a:gd name="T21" fmla="*/ 439 h 975"/>
                  <a:gd name="T22" fmla="*/ 657 w 1279"/>
                  <a:gd name="T23" fmla="*/ 438 h 975"/>
                  <a:gd name="T24" fmla="*/ 704 w 1279"/>
                  <a:gd name="T25" fmla="*/ 568 h 975"/>
                  <a:gd name="T26" fmla="*/ 618 w 1279"/>
                  <a:gd name="T27" fmla="*/ 448 h 975"/>
                  <a:gd name="T28" fmla="*/ 405 w 1279"/>
                  <a:gd name="T29" fmla="*/ 144 h 975"/>
                  <a:gd name="T30" fmla="*/ 363 w 1279"/>
                  <a:gd name="T31" fmla="*/ 79 h 975"/>
                  <a:gd name="T32" fmla="*/ 452 w 1279"/>
                  <a:gd name="T33" fmla="*/ 211 h 975"/>
                  <a:gd name="T34" fmla="*/ 671 w 1279"/>
                  <a:gd name="T35" fmla="*/ 522 h 975"/>
                  <a:gd name="T36" fmla="*/ 532 w 1279"/>
                  <a:gd name="T37" fmla="*/ 404 h 975"/>
                  <a:gd name="T38" fmla="*/ 422 w 1279"/>
                  <a:gd name="T39" fmla="*/ 242 h 975"/>
                  <a:gd name="T40" fmla="*/ 163 w 1279"/>
                  <a:gd name="T41" fmla="*/ 0 h 975"/>
                  <a:gd name="T42" fmla="*/ 376 w 1279"/>
                  <a:gd name="T43" fmla="*/ 270 h 975"/>
                  <a:gd name="T44" fmla="*/ 511 w 1279"/>
                  <a:gd name="T45" fmla="*/ 409 h 975"/>
                  <a:gd name="T46" fmla="*/ 475 w 1279"/>
                  <a:gd name="T47" fmla="*/ 408 h 975"/>
                  <a:gd name="T48" fmla="*/ 392 w 1279"/>
                  <a:gd name="T49" fmla="*/ 368 h 975"/>
                  <a:gd name="T50" fmla="*/ 220 w 1279"/>
                  <a:gd name="T51" fmla="*/ 149 h 975"/>
                  <a:gd name="T52" fmla="*/ 33 w 1279"/>
                  <a:gd name="T53" fmla="*/ 161 h 975"/>
                  <a:gd name="T54" fmla="*/ 330 w 1279"/>
                  <a:gd name="T55" fmla="*/ 279 h 975"/>
                  <a:gd name="T56" fmla="*/ 389 w 1279"/>
                  <a:gd name="T57" fmla="*/ 383 h 975"/>
                  <a:gd name="T58" fmla="*/ 461 w 1279"/>
                  <a:gd name="T59" fmla="*/ 452 h 975"/>
                  <a:gd name="T60" fmla="*/ 149 w 1279"/>
                  <a:gd name="T61" fmla="*/ 258 h 975"/>
                  <a:gd name="T62" fmla="*/ 268 w 1279"/>
                  <a:gd name="T63" fmla="*/ 470 h 975"/>
                  <a:gd name="T64" fmla="*/ 447 w 1279"/>
                  <a:gd name="T65" fmla="*/ 537 h 975"/>
                  <a:gd name="T66" fmla="*/ 302 w 1279"/>
                  <a:gd name="T67" fmla="*/ 501 h 975"/>
                  <a:gd name="T68" fmla="*/ 223 w 1279"/>
                  <a:gd name="T69" fmla="*/ 505 h 975"/>
                  <a:gd name="T70" fmla="*/ 205 w 1279"/>
                  <a:gd name="T71" fmla="*/ 538 h 975"/>
                  <a:gd name="T72" fmla="*/ 263 w 1279"/>
                  <a:gd name="T73" fmla="*/ 561 h 975"/>
                  <a:gd name="T74" fmla="*/ 444 w 1279"/>
                  <a:gd name="T75" fmla="*/ 551 h 975"/>
                  <a:gd name="T76" fmla="*/ 355 w 1279"/>
                  <a:gd name="T77" fmla="*/ 527 h 975"/>
                  <a:gd name="T78" fmla="*/ 77 w 1279"/>
                  <a:gd name="T79" fmla="*/ 437 h 975"/>
                  <a:gd name="T80" fmla="*/ 50 w 1279"/>
                  <a:gd name="T81" fmla="*/ 474 h 975"/>
                  <a:gd name="T82" fmla="*/ 355 w 1279"/>
                  <a:gd name="T83" fmla="*/ 660 h 975"/>
                  <a:gd name="T84" fmla="*/ 932 w 1279"/>
                  <a:gd name="T85" fmla="*/ 817 h 975"/>
                  <a:gd name="T86" fmla="*/ 1124 w 1279"/>
                  <a:gd name="T87" fmla="*/ 945 h 975"/>
                  <a:gd name="T88" fmla="*/ 1176 w 1279"/>
                  <a:gd name="T89" fmla="*/ 975 h 975"/>
                  <a:gd name="T90" fmla="*/ 953 w 1279"/>
                  <a:gd name="T91" fmla="*/ 713 h 975"/>
                  <a:gd name="T92" fmla="*/ 953 w 1279"/>
                  <a:gd name="T93" fmla="*/ 713 h 975"/>
                  <a:gd name="T94" fmla="*/ 760 w 1279"/>
                  <a:gd name="T95" fmla="*/ 457 h 975"/>
                  <a:gd name="T96" fmla="*/ 689 w 1279"/>
                  <a:gd name="T97" fmla="*/ 401 h 975"/>
                  <a:gd name="T98" fmla="*/ 401 w 1279"/>
                  <a:gd name="T99" fmla="*/ 55 h 975"/>
                  <a:gd name="T100" fmla="*/ 163 w 1279"/>
                  <a:gd name="T101" fmla="*/ 62 h 975"/>
                  <a:gd name="T102" fmla="*/ 163 w 1279"/>
                  <a:gd name="T103" fmla="*/ 62 h 975"/>
                  <a:gd name="T104" fmla="*/ 453 w 1279"/>
                  <a:gd name="T105" fmla="*/ 295 h 975"/>
                  <a:gd name="T106" fmla="*/ 82 w 1279"/>
                  <a:gd name="T107" fmla="*/ 126 h 975"/>
                  <a:gd name="T108" fmla="*/ 107 w 1279"/>
                  <a:gd name="T109" fmla="*/ 321 h 975"/>
                  <a:gd name="T110" fmla="*/ 185 w 1279"/>
                  <a:gd name="T111" fmla="*/ 529 h 975"/>
                  <a:gd name="T112" fmla="*/ 185 w 1279"/>
                  <a:gd name="T113" fmla="*/ 529 h 975"/>
                  <a:gd name="T114" fmla="*/ 62 w 1279"/>
                  <a:gd name="T115" fmla="*/ 437 h 975"/>
                  <a:gd name="T116" fmla="*/ 355 w 1279"/>
                  <a:gd name="T117" fmla="*/ 556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9" h="975">
                    <a:moveTo>
                      <a:pt x="1176" y="929"/>
                    </a:moveTo>
                    <a:cubicBezTo>
                      <a:pt x="1176" y="937"/>
                      <a:pt x="1176" y="937"/>
                      <a:pt x="1176" y="937"/>
                    </a:cubicBezTo>
                    <a:cubicBezTo>
                      <a:pt x="1157" y="937"/>
                      <a:pt x="1157" y="937"/>
                      <a:pt x="1157" y="937"/>
                    </a:cubicBezTo>
                    <a:cubicBezTo>
                      <a:pt x="1148" y="929"/>
                      <a:pt x="1148" y="929"/>
                      <a:pt x="1148" y="929"/>
                    </a:cubicBezTo>
                    <a:cubicBezTo>
                      <a:pt x="1148" y="882"/>
                      <a:pt x="1148" y="882"/>
                      <a:pt x="1148" y="882"/>
                    </a:cubicBezTo>
                    <a:cubicBezTo>
                      <a:pt x="1148" y="878"/>
                      <a:pt x="1147" y="875"/>
                      <a:pt x="1144" y="872"/>
                    </a:cubicBezTo>
                    <a:cubicBezTo>
                      <a:pt x="1099" y="827"/>
                      <a:pt x="1099" y="827"/>
                      <a:pt x="1099" y="827"/>
                    </a:cubicBezTo>
                    <a:cubicBezTo>
                      <a:pt x="1100" y="826"/>
                      <a:pt x="1101" y="825"/>
                      <a:pt x="1101" y="823"/>
                    </a:cubicBezTo>
                    <a:cubicBezTo>
                      <a:pt x="1101" y="734"/>
                      <a:pt x="1101" y="734"/>
                      <a:pt x="1101" y="734"/>
                    </a:cubicBezTo>
                    <a:cubicBezTo>
                      <a:pt x="1101" y="732"/>
                      <a:pt x="1100" y="730"/>
                      <a:pt x="1099" y="729"/>
                    </a:cubicBezTo>
                    <a:cubicBezTo>
                      <a:pt x="1031" y="661"/>
                      <a:pt x="1031" y="661"/>
                      <a:pt x="1031" y="661"/>
                    </a:cubicBezTo>
                    <a:cubicBezTo>
                      <a:pt x="1030" y="660"/>
                      <a:pt x="1028" y="659"/>
                      <a:pt x="1026" y="659"/>
                    </a:cubicBezTo>
                    <a:cubicBezTo>
                      <a:pt x="984" y="659"/>
                      <a:pt x="984" y="659"/>
                      <a:pt x="984" y="659"/>
                    </a:cubicBezTo>
                    <a:cubicBezTo>
                      <a:pt x="982" y="659"/>
                      <a:pt x="981" y="660"/>
                      <a:pt x="980" y="661"/>
                    </a:cubicBezTo>
                    <a:cubicBezTo>
                      <a:pt x="973" y="654"/>
                      <a:pt x="963" y="650"/>
                      <a:pt x="953" y="650"/>
                    </a:cubicBezTo>
                    <a:cubicBezTo>
                      <a:pt x="932" y="650"/>
                      <a:pt x="915" y="667"/>
                      <a:pt x="915" y="689"/>
                    </a:cubicBezTo>
                    <a:cubicBezTo>
                      <a:pt x="915" y="710"/>
                      <a:pt x="932" y="727"/>
                      <a:pt x="953" y="727"/>
                    </a:cubicBezTo>
                    <a:cubicBezTo>
                      <a:pt x="975" y="727"/>
                      <a:pt x="992" y="710"/>
                      <a:pt x="992" y="689"/>
                    </a:cubicBezTo>
                    <a:cubicBezTo>
                      <a:pt x="992" y="683"/>
                      <a:pt x="991" y="678"/>
                      <a:pt x="989" y="674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86" y="737"/>
                      <a:pt x="1086" y="737"/>
                      <a:pt x="1086" y="737"/>
                    </a:cubicBezTo>
                    <a:cubicBezTo>
                      <a:pt x="1086" y="814"/>
                      <a:pt x="1086" y="814"/>
                      <a:pt x="1086" y="814"/>
                    </a:cubicBezTo>
                    <a:cubicBezTo>
                      <a:pt x="1065" y="793"/>
                      <a:pt x="1065" y="793"/>
                      <a:pt x="1065" y="793"/>
                    </a:cubicBezTo>
                    <a:cubicBezTo>
                      <a:pt x="1062" y="790"/>
                      <a:pt x="1058" y="788"/>
                      <a:pt x="1054" y="788"/>
                    </a:cubicBezTo>
                    <a:cubicBezTo>
                      <a:pt x="938" y="788"/>
                      <a:pt x="938" y="788"/>
                      <a:pt x="938" y="788"/>
                    </a:cubicBezTo>
                    <a:cubicBezTo>
                      <a:pt x="816" y="666"/>
                      <a:pt x="816" y="666"/>
                      <a:pt x="816" y="666"/>
                    </a:cubicBezTo>
                    <a:cubicBezTo>
                      <a:pt x="816" y="622"/>
                      <a:pt x="816" y="622"/>
                      <a:pt x="816" y="622"/>
                    </a:cubicBezTo>
                    <a:cubicBezTo>
                      <a:pt x="816" y="620"/>
                      <a:pt x="815" y="618"/>
                      <a:pt x="814" y="616"/>
                    </a:cubicBezTo>
                    <a:cubicBezTo>
                      <a:pt x="749" y="552"/>
                      <a:pt x="749" y="552"/>
                      <a:pt x="749" y="552"/>
                    </a:cubicBezTo>
                    <a:cubicBezTo>
                      <a:pt x="749" y="492"/>
                      <a:pt x="749" y="492"/>
                      <a:pt x="749" y="492"/>
                    </a:cubicBezTo>
                    <a:cubicBezTo>
                      <a:pt x="764" y="487"/>
                      <a:pt x="774" y="473"/>
                      <a:pt x="774" y="457"/>
                    </a:cubicBezTo>
                    <a:cubicBezTo>
                      <a:pt x="774" y="435"/>
                      <a:pt x="757" y="418"/>
                      <a:pt x="736" y="418"/>
                    </a:cubicBezTo>
                    <a:cubicBezTo>
                      <a:pt x="714" y="418"/>
                      <a:pt x="697" y="435"/>
                      <a:pt x="697" y="457"/>
                    </a:cubicBezTo>
                    <a:cubicBezTo>
                      <a:pt x="697" y="478"/>
                      <a:pt x="714" y="495"/>
                      <a:pt x="735" y="495"/>
                    </a:cubicBezTo>
                    <a:cubicBezTo>
                      <a:pt x="735" y="555"/>
                      <a:pt x="735" y="555"/>
                      <a:pt x="735" y="555"/>
                    </a:cubicBezTo>
                    <a:cubicBezTo>
                      <a:pt x="735" y="557"/>
                      <a:pt x="736" y="559"/>
                      <a:pt x="737" y="560"/>
                    </a:cubicBezTo>
                    <a:cubicBezTo>
                      <a:pt x="801" y="625"/>
                      <a:pt x="801" y="625"/>
                      <a:pt x="801" y="625"/>
                    </a:cubicBezTo>
                    <a:cubicBezTo>
                      <a:pt x="801" y="652"/>
                      <a:pt x="801" y="652"/>
                      <a:pt x="801" y="652"/>
                    </a:cubicBezTo>
                    <a:cubicBezTo>
                      <a:pt x="722" y="572"/>
                      <a:pt x="722" y="572"/>
                      <a:pt x="722" y="572"/>
                    </a:cubicBezTo>
                    <a:cubicBezTo>
                      <a:pt x="721" y="571"/>
                      <a:pt x="719" y="570"/>
                      <a:pt x="718" y="569"/>
                    </a:cubicBezTo>
                    <a:cubicBezTo>
                      <a:pt x="718" y="512"/>
                      <a:pt x="718" y="512"/>
                      <a:pt x="718" y="512"/>
                    </a:cubicBezTo>
                    <a:cubicBezTo>
                      <a:pt x="718" y="510"/>
                      <a:pt x="717" y="508"/>
                      <a:pt x="716" y="507"/>
                    </a:cubicBezTo>
                    <a:cubicBezTo>
                      <a:pt x="671" y="462"/>
                      <a:pt x="671" y="462"/>
                      <a:pt x="671" y="462"/>
                    </a:cubicBezTo>
                    <a:cubicBezTo>
                      <a:pt x="671" y="439"/>
                      <a:pt x="671" y="439"/>
                      <a:pt x="671" y="439"/>
                    </a:cubicBezTo>
                    <a:cubicBezTo>
                      <a:pt x="690" y="436"/>
                      <a:pt x="704" y="420"/>
                      <a:pt x="704" y="401"/>
                    </a:cubicBezTo>
                    <a:cubicBezTo>
                      <a:pt x="704" y="379"/>
                      <a:pt x="687" y="362"/>
                      <a:pt x="665" y="362"/>
                    </a:cubicBezTo>
                    <a:cubicBezTo>
                      <a:pt x="644" y="362"/>
                      <a:pt x="627" y="379"/>
                      <a:pt x="627" y="401"/>
                    </a:cubicBezTo>
                    <a:cubicBezTo>
                      <a:pt x="627" y="419"/>
                      <a:pt x="640" y="434"/>
                      <a:pt x="657" y="438"/>
                    </a:cubicBezTo>
                    <a:cubicBezTo>
                      <a:pt x="657" y="465"/>
                      <a:pt x="657" y="465"/>
                      <a:pt x="657" y="465"/>
                    </a:cubicBezTo>
                    <a:cubicBezTo>
                      <a:pt x="657" y="467"/>
                      <a:pt x="658" y="469"/>
                      <a:pt x="659" y="470"/>
                    </a:cubicBezTo>
                    <a:cubicBezTo>
                      <a:pt x="704" y="515"/>
                      <a:pt x="704" y="515"/>
                      <a:pt x="704" y="515"/>
                    </a:cubicBezTo>
                    <a:cubicBezTo>
                      <a:pt x="704" y="568"/>
                      <a:pt x="704" y="568"/>
                      <a:pt x="704" y="568"/>
                    </a:cubicBezTo>
                    <a:cubicBezTo>
                      <a:pt x="685" y="568"/>
                      <a:pt x="685" y="568"/>
                      <a:pt x="685" y="568"/>
                    </a:cubicBezTo>
                    <a:cubicBezTo>
                      <a:pt x="685" y="519"/>
                      <a:pt x="685" y="519"/>
                      <a:pt x="685" y="519"/>
                    </a:cubicBezTo>
                    <a:cubicBezTo>
                      <a:pt x="685" y="517"/>
                      <a:pt x="684" y="515"/>
                      <a:pt x="683" y="514"/>
                    </a:cubicBezTo>
                    <a:cubicBezTo>
                      <a:pt x="618" y="448"/>
                      <a:pt x="618" y="448"/>
                      <a:pt x="618" y="448"/>
                    </a:cubicBezTo>
                    <a:cubicBezTo>
                      <a:pt x="618" y="359"/>
                      <a:pt x="618" y="359"/>
                      <a:pt x="618" y="359"/>
                    </a:cubicBezTo>
                    <a:cubicBezTo>
                      <a:pt x="618" y="357"/>
                      <a:pt x="617" y="355"/>
                      <a:pt x="615" y="354"/>
                    </a:cubicBezTo>
                    <a:cubicBezTo>
                      <a:pt x="615" y="354"/>
                      <a:pt x="474" y="212"/>
                      <a:pt x="462" y="200"/>
                    </a:cubicBezTo>
                    <a:cubicBezTo>
                      <a:pt x="452" y="190"/>
                      <a:pt x="415" y="153"/>
                      <a:pt x="405" y="144"/>
                    </a:cubicBezTo>
                    <a:cubicBezTo>
                      <a:pt x="405" y="117"/>
                      <a:pt x="405" y="117"/>
                      <a:pt x="405" y="117"/>
                    </a:cubicBezTo>
                    <a:cubicBezTo>
                      <a:pt x="425" y="115"/>
                      <a:pt x="440" y="99"/>
                      <a:pt x="440" y="79"/>
                    </a:cubicBezTo>
                    <a:cubicBezTo>
                      <a:pt x="440" y="58"/>
                      <a:pt x="422" y="41"/>
                      <a:pt x="401" y="41"/>
                    </a:cubicBezTo>
                    <a:cubicBezTo>
                      <a:pt x="380" y="41"/>
                      <a:pt x="363" y="58"/>
                      <a:pt x="363" y="79"/>
                    </a:cubicBezTo>
                    <a:cubicBezTo>
                      <a:pt x="363" y="97"/>
                      <a:pt x="375" y="112"/>
                      <a:pt x="391" y="116"/>
                    </a:cubicBezTo>
                    <a:cubicBezTo>
                      <a:pt x="391" y="147"/>
                      <a:pt x="391" y="147"/>
                      <a:pt x="391" y="147"/>
                    </a:cubicBezTo>
                    <a:cubicBezTo>
                      <a:pt x="391" y="149"/>
                      <a:pt x="392" y="150"/>
                      <a:pt x="393" y="152"/>
                    </a:cubicBezTo>
                    <a:cubicBezTo>
                      <a:pt x="393" y="152"/>
                      <a:pt x="440" y="199"/>
                      <a:pt x="452" y="211"/>
                    </a:cubicBezTo>
                    <a:cubicBezTo>
                      <a:pt x="463" y="222"/>
                      <a:pt x="586" y="344"/>
                      <a:pt x="603" y="362"/>
                    </a:cubicBezTo>
                    <a:cubicBezTo>
                      <a:pt x="603" y="451"/>
                      <a:pt x="603" y="451"/>
                      <a:pt x="603" y="451"/>
                    </a:cubicBezTo>
                    <a:cubicBezTo>
                      <a:pt x="603" y="453"/>
                      <a:pt x="604" y="455"/>
                      <a:pt x="605" y="457"/>
                    </a:cubicBezTo>
                    <a:cubicBezTo>
                      <a:pt x="671" y="522"/>
                      <a:pt x="671" y="522"/>
                      <a:pt x="671" y="522"/>
                    </a:cubicBezTo>
                    <a:cubicBezTo>
                      <a:pt x="671" y="568"/>
                      <a:pt x="671" y="568"/>
                      <a:pt x="671" y="568"/>
                    </a:cubicBezTo>
                    <a:cubicBezTo>
                      <a:pt x="643" y="568"/>
                      <a:pt x="643" y="568"/>
                      <a:pt x="643" y="568"/>
                    </a:cubicBezTo>
                    <a:cubicBezTo>
                      <a:pt x="532" y="457"/>
                      <a:pt x="532" y="457"/>
                      <a:pt x="532" y="457"/>
                    </a:cubicBezTo>
                    <a:cubicBezTo>
                      <a:pt x="532" y="404"/>
                      <a:pt x="532" y="404"/>
                      <a:pt x="532" y="404"/>
                    </a:cubicBezTo>
                    <a:cubicBezTo>
                      <a:pt x="532" y="401"/>
                      <a:pt x="531" y="399"/>
                      <a:pt x="529" y="397"/>
                    </a:cubicBezTo>
                    <a:cubicBezTo>
                      <a:pt x="462" y="329"/>
                      <a:pt x="462" y="329"/>
                      <a:pt x="462" y="329"/>
                    </a:cubicBezTo>
                    <a:cubicBezTo>
                      <a:pt x="470" y="320"/>
                      <a:pt x="475" y="308"/>
                      <a:pt x="475" y="295"/>
                    </a:cubicBezTo>
                    <a:cubicBezTo>
                      <a:pt x="475" y="266"/>
                      <a:pt x="451" y="242"/>
                      <a:pt x="422" y="242"/>
                    </a:cubicBezTo>
                    <a:cubicBezTo>
                      <a:pt x="407" y="242"/>
                      <a:pt x="394" y="248"/>
                      <a:pt x="384" y="258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98" y="58"/>
                      <a:pt x="202" y="49"/>
                      <a:pt x="202" y="38"/>
                    </a:cubicBezTo>
                    <a:cubicBezTo>
                      <a:pt x="202" y="17"/>
                      <a:pt x="185" y="0"/>
                      <a:pt x="163" y="0"/>
                    </a:cubicBezTo>
                    <a:cubicBezTo>
                      <a:pt x="142" y="0"/>
                      <a:pt x="125" y="17"/>
                      <a:pt x="125" y="38"/>
                    </a:cubicBezTo>
                    <a:cubicBezTo>
                      <a:pt x="125" y="60"/>
                      <a:pt x="142" y="77"/>
                      <a:pt x="163" y="77"/>
                    </a:cubicBezTo>
                    <a:cubicBezTo>
                      <a:pt x="169" y="77"/>
                      <a:pt x="174" y="76"/>
                      <a:pt x="179" y="74"/>
                    </a:cubicBezTo>
                    <a:cubicBezTo>
                      <a:pt x="376" y="270"/>
                      <a:pt x="376" y="270"/>
                      <a:pt x="376" y="270"/>
                    </a:cubicBezTo>
                    <a:cubicBezTo>
                      <a:pt x="372" y="278"/>
                      <a:pt x="370" y="286"/>
                      <a:pt x="370" y="295"/>
                    </a:cubicBezTo>
                    <a:cubicBezTo>
                      <a:pt x="370" y="324"/>
                      <a:pt x="393" y="347"/>
                      <a:pt x="422" y="347"/>
                    </a:cubicBezTo>
                    <a:cubicBezTo>
                      <a:pt x="430" y="347"/>
                      <a:pt x="438" y="345"/>
                      <a:pt x="444" y="342"/>
                    </a:cubicBezTo>
                    <a:cubicBezTo>
                      <a:pt x="511" y="409"/>
                      <a:pt x="511" y="409"/>
                      <a:pt x="511" y="409"/>
                    </a:cubicBezTo>
                    <a:cubicBezTo>
                      <a:pt x="511" y="452"/>
                      <a:pt x="511" y="452"/>
                      <a:pt x="511" y="452"/>
                    </a:cubicBezTo>
                    <a:cubicBezTo>
                      <a:pt x="475" y="452"/>
                      <a:pt x="475" y="452"/>
                      <a:pt x="475" y="452"/>
                    </a:cubicBezTo>
                    <a:cubicBezTo>
                      <a:pt x="475" y="451"/>
                      <a:pt x="475" y="451"/>
                      <a:pt x="475" y="451"/>
                    </a:cubicBezTo>
                    <a:cubicBezTo>
                      <a:pt x="475" y="408"/>
                      <a:pt x="475" y="408"/>
                      <a:pt x="475" y="408"/>
                    </a:cubicBezTo>
                    <a:cubicBezTo>
                      <a:pt x="475" y="406"/>
                      <a:pt x="475" y="404"/>
                      <a:pt x="473" y="403"/>
                    </a:cubicBezTo>
                    <a:cubicBezTo>
                      <a:pt x="441" y="370"/>
                      <a:pt x="441" y="370"/>
                      <a:pt x="441" y="370"/>
                    </a:cubicBezTo>
                    <a:cubicBezTo>
                      <a:pt x="440" y="369"/>
                      <a:pt x="438" y="368"/>
                      <a:pt x="436" y="368"/>
                    </a:cubicBezTo>
                    <a:cubicBezTo>
                      <a:pt x="392" y="368"/>
                      <a:pt x="392" y="368"/>
                      <a:pt x="392" y="368"/>
                    </a:cubicBezTo>
                    <a:cubicBezTo>
                      <a:pt x="344" y="320"/>
                      <a:pt x="344" y="320"/>
                      <a:pt x="344" y="320"/>
                    </a:cubicBezTo>
                    <a:cubicBezTo>
                      <a:pt x="344" y="276"/>
                      <a:pt x="344" y="276"/>
                      <a:pt x="344" y="276"/>
                    </a:cubicBezTo>
                    <a:cubicBezTo>
                      <a:pt x="344" y="274"/>
                      <a:pt x="343" y="272"/>
                      <a:pt x="342" y="271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19" y="148"/>
                      <a:pt x="217" y="147"/>
                      <a:pt x="215" y="147"/>
                    </a:cubicBezTo>
                    <a:cubicBezTo>
                      <a:pt x="129" y="147"/>
                      <a:pt x="129" y="147"/>
                      <a:pt x="129" y="147"/>
                    </a:cubicBezTo>
                    <a:cubicBezTo>
                      <a:pt x="123" y="127"/>
                      <a:pt x="104" y="112"/>
                      <a:pt x="82" y="112"/>
                    </a:cubicBezTo>
                    <a:cubicBezTo>
                      <a:pt x="55" y="112"/>
                      <a:pt x="33" y="134"/>
                      <a:pt x="33" y="161"/>
                    </a:cubicBezTo>
                    <a:cubicBezTo>
                      <a:pt x="33" y="188"/>
                      <a:pt x="55" y="210"/>
                      <a:pt x="82" y="210"/>
                    </a:cubicBezTo>
                    <a:cubicBezTo>
                      <a:pt x="109" y="210"/>
                      <a:pt x="130" y="188"/>
                      <a:pt x="131" y="162"/>
                    </a:cubicBezTo>
                    <a:cubicBezTo>
                      <a:pt x="212" y="162"/>
                      <a:pt x="212" y="162"/>
                      <a:pt x="212" y="162"/>
                    </a:cubicBezTo>
                    <a:cubicBezTo>
                      <a:pt x="330" y="279"/>
                      <a:pt x="330" y="279"/>
                      <a:pt x="330" y="279"/>
                    </a:cubicBezTo>
                    <a:cubicBezTo>
                      <a:pt x="330" y="323"/>
                      <a:pt x="330" y="323"/>
                      <a:pt x="330" y="323"/>
                    </a:cubicBezTo>
                    <a:cubicBezTo>
                      <a:pt x="330" y="325"/>
                      <a:pt x="330" y="327"/>
                      <a:pt x="332" y="328"/>
                    </a:cubicBezTo>
                    <a:cubicBezTo>
                      <a:pt x="384" y="381"/>
                      <a:pt x="384" y="381"/>
                      <a:pt x="384" y="381"/>
                    </a:cubicBezTo>
                    <a:cubicBezTo>
                      <a:pt x="385" y="382"/>
                      <a:pt x="387" y="383"/>
                      <a:pt x="389" y="383"/>
                    </a:cubicBezTo>
                    <a:cubicBezTo>
                      <a:pt x="433" y="383"/>
                      <a:pt x="433" y="383"/>
                      <a:pt x="433" y="383"/>
                    </a:cubicBezTo>
                    <a:cubicBezTo>
                      <a:pt x="461" y="411"/>
                      <a:pt x="461" y="411"/>
                      <a:pt x="461" y="411"/>
                    </a:cubicBezTo>
                    <a:cubicBezTo>
                      <a:pt x="461" y="451"/>
                      <a:pt x="461" y="451"/>
                      <a:pt x="461" y="451"/>
                    </a:cubicBezTo>
                    <a:cubicBezTo>
                      <a:pt x="461" y="451"/>
                      <a:pt x="461" y="451"/>
                      <a:pt x="461" y="452"/>
                    </a:cubicBezTo>
                    <a:cubicBezTo>
                      <a:pt x="280" y="452"/>
                      <a:pt x="280" y="452"/>
                      <a:pt x="280" y="452"/>
                    </a:cubicBezTo>
                    <a:cubicBezTo>
                      <a:pt x="194" y="365"/>
                      <a:pt x="194" y="365"/>
                      <a:pt x="194" y="365"/>
                    </a:cubicBezTo>
                    <a:cubicBezTo>
                      <a:pt x="205" y="354"/>
                      <a:pt x="212" y="338"/>
                      <a:pt x="212" y="321"/>
                    </a:cubicBezTo>
                    <a:cubicBezTo>
                      <a:pt x="212" y="286"/>
                      <a:pt x="183" y="258"/>
                      <a:pt x="149" y="258"/>
                    </a:cubicBezTo>
                    <a:cubicBezTo>
                      <a:pt x="114" y="258"/>
                      <a:pt x="86" y="286"/>
                      <a:pt x="86" y="321"/>
                    </a:cubicBezTo>
                    <a:cubicBezTo>
                      <a:pt x="86" y="356"/>
                      <a:pt x="114" y="384"/>
                      <a:pt x="149" y="384"/>
                    </a:cubicBezTo>
                    <a:cubicBezTo>
                      <a:pt x="158" y="384"/>
                      <a:pt x="168" y="382"/>
                      <a:pt x="176" y="378"/>
                    </a:cubicBezTo>
                    <a:cubicBezTo>
                      <a:pt x="268" y="470"/>
                      <a:pt x="268" y="470"/>
                      <a:pt x="268" y="470"/>
                    </a:cubicBezTo>
                    <a:cubicBezTo>
                      <a:pt x="270" y="472"/>
                      <a:pt x="273" y="473"/>
                      <a:pt x="276" y="473"/>
                    </a:cubicBezTo>
                    <a:cubicBezTo>
                      <a:pt x="517" y="473"/>
                      <a:pt x="517" y="473"/>
                      <a:pt x="517" y="473"/>
                    </a:cubicBezTo>
                    <a:cubicBezTo>
                      <a:pt x="581" y="537"/>
                      <a:pt x="581" y="537"/>
                      <a:pt x="581" y="537"/>
                    </a:cubicBezTo>
                    <a:cubicBezTo>
                      <a:pt x="447" y="537"/>
                      <a:pt x="447" y="537"/>
                      <a:pt x="447" y="537"/>
                    </a:cubicBezTo>
                    <a:cubicBezTo>
                      <a:pt x="411" y="501"/>
                      <a:pt x="411" y="501"/>
                      <a:pt x="411" y="501"/>
                    </a:cubicBezTo>
                    <a:cubicBezTo>
                      <a:pt x="410" y="500"/>
                      <a:pt x="408" y="499"/>
                      <a:pt x="406" y="499"/>
                    </a:cubicBezTo>
                    <a:cubicBezTo>
                      <a:pt x="307" y="499"/>
                      <a:pt x="307" y="499"/>
                      <a:pt x="307" y="499"/>
                    </a:cubicBezTo>
                    <a:cubicBezTo>
                      <a:pt x="305" y="499"/>
                      <a:pt x="303" y="500"/>
                      <a:pt x="302" y="501"/>
                    </a:cubicBezTo>
                    <a:cubicBezTo>
                      <a:pt x="255" y="549"/>
                      <a:pt x="255" y="549"/>
                      <a:pt x="255" y="549"/>
                    </a:cubicBezTo>
                    <a:cubicBezTo>
                      <a:pt x="236" y="549"/>
                      <a:pt x="236" y="549"/>
                      <a:pt x="236" y="549"/>
                    </a:cubicBezTo>
                    <a:cubicBezTo>
                      <a:pt x="216" y="528"/>
                      <a:pt x="216" y="528"/>
                      <a:pt x="216" y="528"/>
                    </a:cubicBezTo>
                    <a:cubicBezTo>
                      <a:pt x="220" y="522"/>
                      <a:pt x="223" y="514"/>
                      <a:pt x="223" y="505"/>
                    </a:cubicBezTo>
                    <a:cubicBezTo>
                      <a:pt x="223" y="484"/>
                      <a:pt x="206" y="467"/>
                      <a:pt x="185" y="467"/>
                    </a:cubicBezTo>
                    <a:cubicBezTo>
                      <a:pt x="164" y="467"/>
                      <a:pt x="146" y="484"/>
                      <a:pt x="146" y="505"/>
                    </a:cubicBezTo>
                    <a:cubicBezTo>
                      <a:pt x="146" y="526"/>
                      <a:pt x="164" y="544"/>
                      <a:pt x="185" y="544"/>
                    </a:cubicBezTo>
                    <a:cubicBezTo>
                      <a:pt x="192" y="544"/>
                      <a:pt x="199" y="541"/>
                      <a:pt x="205" y="538"/>
                    </a:cubicBezTo>
                    <a:cubicBezTo>
                      <a:pt x="228" y="561"/>
                      <a:pt x="228" y="561"/>
                      <a:pt x="228" y="561"/>
                    </a:cubicBezTo>
                    <a:cubicBezTo>
                      <a:pt x="230" y="562"/>
                      <a:pt x="231" y="563"/>
                      <a:pt x="233" y="563"/>
                    </a:cubicBezTo>
                    <a:cubicBezTo>
                      <a:pt x="258" y="563"/>
                      <a:pt x="258" y="563"/>
                      <a:pt x="258" y="563"/>
                    </a:cubicBezTo>
                    <a:cubicBezTo>
                      <a:pt x="260" y="563"/>
                      <a:pt x="261" y="562"/>
                      <a:pt x="263" y="561"/>
                    </a:cubicBezTo>
                    <a:cubicBezTo>
                      <a:pt x="310" y="514"/>
                      <a:pt x="310" y="514"/>
                      <a:pt x="310" y="514"/>
                    </a:cubicBezTo>
                    <a:cubicBezTo>
                      <a:pt x="403" y="514"/>
                      <a:pt x="403" y="514"/>
                      <a:pt x="403" y="514"/>
                    </a:cubicBezTo>
                    <a:cubicBezTo>
                      <a:pt x="439" y="549"/>
                      <a:pt x="439" y="549"/>
                      <a:pt x="439" y="549"/>
                    </a:cubicBezTo>
                    <a:cubicBezTo>
                      <a:pt x="440" y="551"/>
                      <a:pt x="442" y="551"/>
                      <a:pt x="444" y="551"/>
                    </a:cubicBezTo>
                    <a:cubicBezTo>
                      <a:pt x="596" y="551"/>
                      <a:pt x="596" y="551"/>
                      <a:pt x="596" y="551"/>
                    </a:cubicBezTo>
                    <a:cubicBezTo>
                      <a:pt x="612" y="568"/>
                      <a:pt x="612" y="568"/>
                      <a:pt x="612" y="568"/>
                    </a:cubicBezTo>
                    <a:cubicBezTo>
                      <a:pt x="417" y="568"/>
                      <a:pt x="417" y="568"/>
                      <a:pt x="417" y="568"/>
                    </a:cubicBezTo>
                    <a:cubicBezTo>
                      <a:pt x="407" y="544"/>
                      <a:pt x="383" y="527"/>
                      <a:pt x="355" y="527"/>
                    </a:cubicBezTo>
                    <a:cubicBezTo>
                      <a:pt x="323" y="527"/>
                      <a:pt x="295" y="550"/>
                      <a:pt x="290" y="581"/>
                    </a:cubicBezTo>
                    <a:cubicBezTo>
                      <a:pt x="177" y="581"/>
                      <a:pt x="177" y="581"/>
                      <a:pt x="177" y="581"/>
                    </a:cubicBezTo>
                    <a:cubicBezTo>
                      <a:pt x="63" y="467"/>
                      <a:pt x="63" y="467"/>
                      <a:pt x="63" y="467"/>
                    </a:cubicBezTo>
                    <a:cubicBezTo>
                      <a:pt x="71" y="460"/>
                      <a:pt x="77" y="449"/>
                      <a:pt x="77" y="437"/>
                    </a:cubicBezTo>
                    <a:cubicBezTo>
                      <a:pt x="77" y="416"/>
                      <a:pt x="60" y="399"/>
                      <a:pt x="38" y="399"/>
                    </a:cubicBezTo>
                    <a:cubicBezTo>
                      <a:pt x="17" y="399"/>
                      <a:pt x="0" y="416"/>
                      <a:pt x="0" y="437"/>
                    </a:cubicBezTo>
                    <a:cubicBezTo>
                      <a:pt x="0" y="459"/>
                      <a:pt x="17" y="476"/>
                      <a:pt x="38" y="476"/>
                    </a:cubicBezTo>
                    <a:cubicBezTo>
                      <a:pt x="42" y="476"/>
                      <a:pt x="46" y="475"/>
                      <a:pt x="50" y="474"/>
                    </a:cubicBezTo>
                    <a:cubicBezTo>
                      <a:pt x="169" y="593"/>
                      <a:pt x="169" y="593"/>
                      <a:pt x="169" y="593"/>
                    </a:cubicBezTo>
                    <a:cubicBezTo>
                      <a:pt x="170" y="595"/>
                      <a:pt x="172" y="596"/>
                      <a:pt x="174" y="596"/>
                    </a:cubicBezTo>
                    <a:cubicBezTo>
                      <a:pt x="289" y="596"/>
                      <a:pt x="289" y="596"/>
                      <a:pt x="289" y="596"/>
                    </a:cubicBezTo>
                    <a:cubicBezTo>
                      <a:pt x="290" y="631"/>
                      <a:pt x="319" y="660"/>
                      <a:pt x="355" y="660"/>
                    </a:cubicBezTo>
                    <a:cubicBezTo>
                      <a:pt x="391" y="660"/>
                      <a:pt x="420" y="632"/>
                      <a:pt x="422" y="597"/>
                    </a:cubicBezTo>
                    <a:cubicBezTo>
                      <a:pt x="706" y="597"/>
                      <a:pt x="706" y="597"/>
                      <a:pt x="706" y="597"/>
                    </a:cubicBezTo>
                    <a:cubicBezTo>
                      <a:pt x="922" y="813"/>
                      <a:pt x="922" y="813"/>
                      <a:pt x="922" y="813"/>
                    </a:cubicBezTo>
                    <a:cubicBezTo>
                      <a:pt x="925" y="816"/>
                      <a:pt x="929" y="817"/>
                      <a:pt x="932" y="817"/>
                    </a:cubicBezTo>
                    <a:cubicBezTo>
                      <a:pt x="1048" y="817"/>
                      <a:pt x="1048" y="817"/>
                      <a:pt x="1048" y="817"/>
                    </a:cubicBezTo>
                    <a:cubicBezTo>
                      <a:pt x="1119" y="888"/>
                      <a:pt x="1119" y="888"/>
                      <a:pt x="1119" y="888"/>
                    </a:cubicBezTo>
                    <a:cubicBezTo>
                      <a:pt x="1119" y="935"/>
                      <a:pt x="1119" y="935"/>
                      <a:pt x="1119" y="935"/>
                    </a:cubicBezTo>
                    <a:cubicBezTo>
                      <a:pt x="1119" y="939"/>
                      <a:pt x="1121" y="942"/>
                      <a:pt x="1124" y="945"/>
                    </a:cubicBezTo>
                    <a:cubicBezTo>
                      <a:pt x="1141" y="962"/>
                      <a:pt x="1141" y="962"/>
                      <a:pt x="1141" y="962"/>
                    </a:cubicBezTo>
                    <a:cubicBezTo>
                      <a:pt x="1143" y="965"/>
                      <a:pt x="1147" y="966"/>
                      <a:pt x="1151" y="966"/>
                    </a:cubicBezTo>
                    <a:cubicBezTo>
                      <a:pt x="1176" y="966"/>
                      <a:pt x="1176" y="966"/>
                      <a:pt x="1176" y="966"/>
                    </a:cubicBezTo>
                    <a:cubicBezTo>
                      <a:pt x="1176" y="975"/>
                      <a:pt x="1176" y="975"/>
                      <a:pt x="1176" y="975"/>
                    </a:cubicBezTo>
                    <a:cubicBezTo>
                      <a:pt x="1279" y="975"/>
                      <a:pt x="1279" y="975"/>
                      <a:pt x="1279" y="975"/>
                    </a:cubicBezTo>
                    <a:cubicBezTo>
                      <a:pt x="1279" y="960"/>
                      <a:pt x="1278" y="944"/>
                      <a:pt x="1277" y="929"/>
                    </a:cubicBezTo>
                    <a:lnTo>
                      <a:pt x="1176" y="929"/>
                    </a:lnTo>
                    <a:close/>
                    <a:moveTo>
                      <a:pt x="953" y="713"/>
                    </a:moveTo>
                    <a:cubicBezTo>
                      <a:pt x="940" y="713"/>
                      <a:pt x="929" y="702"/>
                      <a:pt x="929" y="689"/>
                    </a:cubicBezTo>
                    <a:cubicBezTo>
                      <a:pt x="929" y="675"/>
                      <a:pt x="940" y="665"/>
                      <a:pt x="953" y="665"/>
                    </a:cubicBezTo>
                    <a:cubicBezTo>
                      <a:pt x="967" y="665"/>
                      <a:pt x="977" y="675"/>
                      <a:pt x="977" y="689"/>
                    </a:cubicBezTo>
                    <a:cubicBezTo>
                      <a:pt x="977" y="702"/>
                      <a:pt x="967" y="713"/>
                      <a:pt x="953" y="713"/>
                    </a:cubicBezTo>
                    <a:close/>
                    <a:moveTo>
                      <a:pt x="736" y="481"/>
                    </a:moveTo>
                    <a:cubicBezTo>
                      <a:pt x="722" y="481"/>
                      <a:pt x="711" y="470"/>
                      <a:pt x="711" y="457"/>
                    </a:cubicBezTo>
                    <a:cubicBezTo>
                      <a:pt x="711" y="443"/>
                      <a:pt x="722" y="432"/>
                      <a:pt x="736" y="432"/>
                    </a:cubicBezTo>
                    <a:cubicBezTo>
                      <a:pt x="749" y="432"/>
                      <a:pt x="760" y="443"/>
                      <a:pt x="760" y="457"/>
                    </a:cubicBezTo>
                    <a:cubicBezTo>
                      <a:pt x="760" y="470"/>
                      <a:pt x="749" y="481"/>
                      <a:pt x="736" y="481"/>
                    </a:cubicBezTo>
                    <a:close/>
                    <a:moveTo>
                      <a:pt x="641" y="401"/>
                    </a:moveTo>
                    <a:cubicBezTo>
                      <a:pt x="641" y="387"/>
                      <a:pt x="652" y="377"/>
                      <a:pt x="665" y="377"/>
                    </a:cubicBezTo>
                    <a:cubicBezTo>
                      <a:pt x="679" y="377"/>
                      <a:pt x="689" y="387"/>
                      <a:pt x="689" y="401"/>
                    </a:cubicBezTo>
                    <a:cubicBezTo>
                      <a:pt x="689" y="414"/>
                      <a:pt x="679" y="425"/>
                      <a:pt x="665" y="425"/>
                    </a:cubicBezTo>
                    <a:cubicBezTo>
                      <a:pt x="652" y="425"/>
                      <a:pt x="641" y="414"/>
                      <a:pt x="641" y="401"/>
                    </a:cubicBezTo>
                    <a:close/>
                    <a:moveTo>
                      <a:pt x="377" y="79"/>
                    </a:moveTo>
                    <a:cubicBezTo>
                      <a:pt x="377" y="66"/>
                      <a:pt x="388" y="55"/>
                      <a:pt x="401" y="55"/>
                    </a:cubicBezTo>
                    <a:cubicBezTo>
                      <a:pt x="414" y="55"/>
                      <a:pt x="425" y="66"/>
                      <a:pt x="425" y="79"/>
                    </a:cubicBezTo>
                    <a:cubicBezTo>
                      <a:pt x="425" y="92"/>
                      <a:pt x="414" y="103"/>
                      <a:pt x="401" y="103"/>
                    </a:cubicBezTo>
                    <a:cubicBezTo>
                      <a:pt x="388" y="103"/>
                      <a:pt x="377" y="92"/>
                      <a:pt x="377" y="79"/>
                    </a:cubicBezTo>
                    <a:close/>
                    <a:moveTo>
                      <a:pt x="163" y="62"/>
                    </a:moveTo>
                    <a:cubicBezTo>
                      <a:pt x="150" y="62"/>
                      <a:pt x="139" y="52"/>
                      <a:pt x="139" y="38"/>
                    </a:cubicBezTo>
                    <a:cubicBezTo>
                      <a:pt x="139" y="25"/>
                      <a:pt x="150" y="14"/>
                      <a:pt x="163" y="14"/>
                    </a:cubicBezTo>
                    <a:cubicBezTo>
                      <a:pt x="177" y="14"/>
                      <a:pt x="188" y="25"/>
                      <a:pt x="188" y="38"/>
                    </a:cubicBezTo>
                    <a:cubicBezTo>
                      <a:pt x="188" y="52"/>
                      <a:pt x="177" y="62"/>
                      <a:pt x="163" y="62"/>
                    </a:cubicBezTo>
                    <a:close/>
                    <a:moveTo>
                      <a:pt x="422" y="325"/>
                    </a:moveTo>
                    <a:cubicBezTo>
                      <a:pt x="405" y="325"/>
                      <a:pt x="391" y="312"/>
                      <a:pt x="391" y="295"/>
                    </a:cubicBezTo>
                    <a:cubicBezTo>
                      <a:pt x="391" y="277"/>
                      <a:pt x="405" y="264"/>
                      <a:pt x="422" y="264"/>
                    </a:cubicBezTo>
                    <a:cubicBezTo>
                      <a:pt x="439" y="264"/>
                      <a:pt x="453" y="277"/>
                      <a:pt x="453" y="295"/>
                    </a:cubicBezTo>
                    <a:cubicBezTo>
                      <a:pt x="453" y="312"/>
                      <a:pt x="439" y="325"/>
                      <a:pt x="422" y="325"/>
                    </a:cubicBezTo>
                    <a:close/>
                    <a:moveTo>
                      <a:pt x="82" y="195"/>
                    </a:moveTo>
                    <a:cubicBezTo>
                      <a:pt x="63" y="195"/>
                      <a:pt x="47" y="180"/>
                      <a:pt x="47" y="161"/>
                    </a:cubicBezTo>
                    <a:cubicBezTo>
                      <a:pt x="47" y="142"/>
                      <a:pt x="63" y="126"/>
                      <a:pt x="82" y="126"/>
                    </a:cubicBezTo>
                    <a:cubicBezTo>
                      <a:pt x="101" y="126"/>
                      <a:pt x="116" y="142"/>
                      <a:pt x="116" y="161"/>
                    </a:cubicBezTo>
                    <a:cubicBezTo>
                      <a:pt x="116" y="180"/>
                      <a:pt x="101" y="195"/>
                      <a:pt x="82" y="195"/>
                    </a:cubicBezTo>
                    <a:close/>
                    <a:moveTo>
                      <a:pt x="149" y="362"/>
                    </a:moveTo>
                    <a:cubicBezTo>
                      <a:pt x="126" y="362"/>
                      <a:pt x="107" y="344"/>
                      <a:pt x="107" y="321"/>
                    </a:cubicBezTo>
                    <a:cubicBezTo>
                      <a:pt x="107" y="298"/>
                      <a:pt x="126" y="280"/>
                      <a:pt x="149" y="280"/>
                    </a:cubicBezTo>
                    <a:cubicBezTo>
                      <a:pt x="172" y="280"/>
                      <a:pt x="190" y="298"/>
                      <a:pt x="190" y="321"/>
                    </a:cubicBezTo>
                    <a:cubicBezTo>
                      <a:pt x="190" y="344"/>
                      <a:pt x="172" y="362"/>
                      <a:pt x="149" y="362"/>
                    </a:cubicBezTo>
                    <a:close/>
                    <a:moveTo>
                      <a:pt x="185" y="529"/>
                    </a:moveTo>
                    <a:cubicBezTo>
                      <a:pt x="171" y="529"/>
                      <a:pt x="161" y="518"/>
                      <a:pt x="161" y="505"/>
                    </a:cubicBezTo>
                    <a:cubicBezTo>
                      <a:pt x="161" y="492"/>
                      <a:pt x="171" y="481"/>
                      <a:pt x="185" y="481"/>
                    </a:cubicBezTo>
                    <a:cubicBezTo>
                      <a:pt x="198" y="481"/>
                      <a:pt x="209" y="492"/>
                      <a:pt x="209" y="505"/>
                    </a:cubicBezTo>
                    <a:cubicBezTo>
                      <a:pt x="209" y="518"/>
                      <a:pt x="198" y="529"/>
                      <a:pt x="185" y="529"/>
                    </a:cubicBezTo>
                    <a:close/>
                    <a:moveTo>
                      <a:pt x="38" y="461"/>
                    </a:moveTo>
                    <a:cubicBezTo>
                      <a:pt x="25" y="461"/>
                      <a:pt x="14" y="451"/>
                      <a:pt x="14" y="437"/>
                    </a:cubicBezTo>
                    <a:cubicBezTo>
                      <a:pt x="14" y="424"/>
                      <a:pt x="25" y="413"/>
                      <a:pt x="38" y="413"/>
                    </a:cubicBezTo>
                    <a:cubicBezTo>
                      <a:pt x="52" y="413"/>
                      <a:pt x="62" y="424"/>
                      <a:pt x="62" y="437"/>
                    </a:cubicBezTo>
                    <a:cubicBezTo>
                      <a:pt x="62" y="451"/>
                      <a:pt x="52" y="461"/>
                      <a:pt x="38" y="461"/>
                    </a:cubicBezTo>
                    <a:close/>
                    <a:moveTo>
                      <a:pt x="355" y="631"/>
                    </a:moveTo>
                    <a:cubicBezTo>
                      <a:pt x="334" y="631"/>
                      <a:pt x="317" y="614"/>
                      <a:pt x="317" y="593"/>
                    </a:cubicBezTo>
                    <a:cubicBezTo>
                      <a:pt x="317" y="572"/>
                      <a:pt x="334" y="556"/>
                      <a:pt x="355" y="556"/>
                    </a:cubicBezTo>
                    <a:cubicBezTo>
                      <a:pt x="376" y="556"/>
                      <a:pt x="393" y="572"/>
                      <a:pt x="393" y="593"/>
                    </a:cubicBezTo>
                    <a:cubicBezTo>
                      <a:pt x="393" y="614"/>
                      <a:pt x="376" y="631"/>
                      <a:pt x="355" y="6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19"/>
              <p:cNvSpPr>
                <a:spLocks noEditPoints="1"/>
              </p:cNvSpPr>
              <p:nvPr/>
            </p:nvSpPr>
            <p:spPr bwMode="auto">
              <a:xfrm>
                <a:off x="2278" y="1940"/>
                <a:ext cx="1250" cy="436"/>
              </a:xfrm>
              <a:custGeom>
                <a:avLst/>
                <a:gdLst>
                  <a:gd name="T0" fmla="*/ 1387 w 1491"/>
                  <a:gd name="T1" fmla="*/ 470 h 521"/>
                  <a:gd name="T2" fmla="*/ 1227 w 1491"/>
                  <a:gd name="T3" fmla="*/ 440 h 521"/>
                  <a:gd name="T4" fmla="*/ 1029 w 1491"/>
                  <a:gd name="T5" fmla="*/ 397 h 521"/>
                  <a:gd name="T6" fmla="*/ 823 w 1491"/>
                  <a:gd name="T7" fmla="*/ 213 h 521"/>
                  <a:gd name="T8" fmla="*/ 474 w 1491"/>
                  <a:gd name="T9" fmla="*/ 214 h 521"/>
                  <a:gd name="T10" fmla="*/ 242 w 1491"/>
                  <a:gd name="T11" fmla="*/ 0 h 521"/>
                  <a:gd name="T12" fmla="*/ 306 w 1491"/>
                  <a:gd name="T13" fmla="*/ 87 h 521"/>
                  <a:gd name="T14" fmla="*/ 468 w 1491"/>
                  <a:gd name="T15" fmla="*/ 243 h 521"/>
                  <a:gd name="T16" fmla="*/ 414 w 1491"/>
                  <a:gd name="T17" fmla="*/ 280 h 521"/>
                  <a:gd name="T18" fmla="*/ 158 w 1491"/>
                  <a:gd name="T19" fmla="*/ 150 h 521"/>
                  <a:gd name="T20" fmla="*/ 87 w 1491"/>
                  <a:gd name="T21" fmla="*/ 129 h 521"/>
                  <a:gd name="T22" fmla="*/ 150 w 1491"/>
                  <a:gd name="T23" fmla="*/ 164 h 521"/>
                  <a:gd name="T24" fmla="*/ 411 w 1491"/>
                  <a:gd name="T25" fmla="*/ 294 h 521"/>
                  <a:gd name="T26" fmla="*/ 522 w 1491"/>
                  <a:gd name="T27" fmla="*/ 242 h 521"/>
                  <a:gd name="T28" fmla="*/ 425 w 1491"/>
                  <a:gd name="T29" fmla="*/ 341 h 521"/>
                  <a:gd name="T30" fmla="*/ 260 w 1491"/>
                  <a:gd name="T31" fmla="*/ 179 h 521"/>
                  <a:gd name="T32" fmla="*/ 0 w 1491"/>
                  <a:gd name="T33" fmla="*/ 186 h 521"/>
                  <a:gd name="T34" fmla="*/ 257 w 1491"/>
                  <a:gd name="T35" fmla="*/ 193 h 521"/>
                  <a:gd name="T36" fmla="*/ 250 w 1491"/>
                  <a:gd name="T37" fmla="*/ 211 h 521"/>
                  <a:gd name="T38" fmla="*/ 152 w 1491"/>
                  <a:gd name="T39" fmla="*/ 211 h 521"/>
                  <a:gd name="T40" fmla="*/ 93 w 1491"/>
                  <a:gd name="T41" fmla="*/ 248 h 521"/>
                  <a:gd name="T42" fmla="*/ 131 w 1491"/>
                  <a:gd name="T43" fmla="*/ 287 h 521"/>
                  <a:gd name="T44" fmla="*/ 242 w 1491"/>
                  <a:gd name="T45" fmla="*/ 223 h 521"/>
                  <a:gd name="T46" fmla="*/ 273 w 1491"/>
                  <a:gd name="T47" fmla="*/ 309 h 521"/>
                  <a:gd name="T48" fmla="*/ 311 w 1491"/>
                  <a:gd name="T49" fmla="*/ 356 h 521"/>
                  <a:gd name="T50" fmla="*/ 589 w 1491"/>
                  <a:gd name="T51" fmla="*/ 242 h 521"/>
                  <a:gd name="T52" fmla="*/ 822 w 1491"/>
                  <a:gd name="T53" fmla="*/ 242 h 521"/>
                  <a:gd name="T54" fmla="*/ 996 w 1491"/>
                  <a:gd name="T55" fmla="*/ 455 h 521"/>
                  <a:gd name="T56" fmla="*/ 1221 w 1491"/>
                  <a:gd name="T57" fmla="*/ 469 h 521"/>
                  <a:gd name="T58" fmla="*/ 1387 w 1491"/>
                  <a:gd name="T59" fmla="*/ 499 h 521"/>
                  <a:gd name="T60" fmla="*/ 1491 w 1491"/>
                  <a:gd name="T61" fmla="*/ 464 h 521"/>
                  <a:gd name="T62" fmla="*/ 242 w 1491"/>
                  <a:gd name="T63" fmla="*/ 29 h 521"/>
                  <a:gd name="T64" fmla="*/ 126 w 1491"/>
                  <a:gd name="T65" fmla="*/ 154 h 521"/>
                  <a:gd name="T66" fmla="*/ 150 w 1491"/>
                  <a:gd name="T67" fmla="*/ 129 h 521"/>
                  <a:gd name="T68" fmla="*/ 14 w 1491"/>
                  <a:gd name="T69" fmla="*/ 186 h 521"/>
                  <a:gd name="T70" fmla="*/ 39 w 1491"/>
                  <a:gd name="T71" fmla="*/ 210 h 521"/>
                  <a:gd name="T72" fmla="*/ 93 w 1491"/>
                  <a:gd name="T73" fmla="*/ 262 h 521"/>
                  <a:gd name="T74" fmla="*/ 273 w 1491"/>
                  <a:gd name="T75" fmla="*/ 372 h 521"/>
                  <a:gd name="T76" fmla="*/ 298 w 1491"/>
                  <a:gd name="T77" fmla="*/ 348 h 521"/>
                  <a:gd name="T78" fmla="*/ 720 w 1491"/>
                  <a:gd name="T79" fmla="*/ 226 h 521"/>
                  <a:gd name="T80" fmla="*/ 757 w 1491"/>
                  <a:gd name="T81" fmla="*/ 264 h 521"/>
                  <a:gd name="T82" fmla="*/ 1062 w 1491"/>
                  <a:gd name="T83" fmla="*/ 417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1" h="521">
                    <a:moveTo>
                      <a:pt x="1491" y="464"/>
                    </a:moveTo>
                    <a:cubicBezTo>
                      <a:pt x="1387" y="464"/>
                      <a:pt x="1387" y="464"/>
                      <a:pt x="1387" y="464"/>
                    </a:cubicBezTo>
                    <a:cubicBezTo>
                      <a:pt x="1387" y="470"/>
                      <a:pt x="1387" y="470"/>
                      <a:pt x="1387" y="470"/>
                    </a:cubicBezTo>
                    <a:cubicBezTo>
                      <a:pt x="1263" y="470"/>
                      <a:pt x="1263" y="470"/>
                      <a:pt x="1263" y="470"/>
                    </a:cubicBezTo>
                    <a:cubicBezTo>
                      <a:pt x="1238" y="444"/>
                      <a:pt x="1238" y="444"/>
                      <a:pt x="1238" y="444"/>
                    </a:cubicBezTo>
                    <a:cubicBezTo>
                      <a:pt x="1235" y="442"/>
                      <a:pt x="1231" y="440"/>
                      <a:pt x="1227" y="440"/>
                    </a:cubicBezTo>
                    <a:cubicBezTo>
                      <a:pt x="1127" y="440"/>
                      <a:pt x="1127" y="440"/>
                      <a:pt x="1127" y="440"/>
                    </a:cubicBezTo>
                    <a:cubicBezTo>
                      <a:pt x="1121" y="410"/>
                      <a:pt x="1094" y="388"/>
                      <a:pt x="1062" y="388"/>
                    </a:cubicBezTo>
                    <a:cubicBezTo>
                      <a:pt x="1050" y="388"/>
                      <a:pt x="1038" y="391"/>
                      <a:pt x="1029" y="397"/>
                    </a:cubicBezTo>
                    <a:cubicBezTo>
                      <a:pt x="848" y="217"/>
                      <a:pt x="848" y="217"/>
                      <a:pt x="848" y="217"/>
                    </a:cubicBezTo>
                    <a:cubicBezTo>
                      <a:pt x="846" y="214"/>
                      <a:pt x="842" y="213"/>
                      <a:pt x="838" y="213"/>
                    </a:cubicBezTo>
                    <a:cubicBezTo>
                      <a:pt x="823" y="213"/>
                      <a:pt x="823" y="213"/>
                      <a:pt x="823" y="213"/>
                    </a:cubicBezTo>
                    <a:cubicBezTo>
                      <a:pt x="816" y="182"/>
                      <a:pt x="790" y="160"/>
                      <a:pt x="757" y="160"/>
                    </a:cubicBezTo>
                    <a:cubicBezTo>
                      <a:pt x="726" y="160"/>
                      <a:pt x="699" y="182"/>
                      <a:pt x="692" y="212"/>
                    </a:cubicBezTo>
                    <a:cubicBezTo>
                      <a:pt x="474" y="214"/>
                      <a:pt x="474" y="214"/>
                      <a:pt x="474" y="214"/>
                    </a:cubicBezTo>
                    <a:cubicBezTo>
                      <a:pt x="313" y="53"/>
                      <a:pt x="313" y="53"/>
                      <a:pt x="313" y="53"/>
                    </a:cubicBezTo>
                    <a:cubicBezTo>
                      <a:pt x="311" y="51"/>
                      <a:pt x="309" y="50"/>
                      <a:pt x="306" y="49"/>
                    </a:cubicBezTo>
                    <a:cubicBezTo>
                      <a:pt x="298" y="21"/>
                      <a:pt x="273" y="0"/>
                      <a:pt x="242" y="0"/>
                    </a:cubicBezTo>
                    <a:cubicBezTo>
                      <a:pt x="206" y="0"/>
                      <a:pt x="176" y="30"/>
                      <a:pt x="176" y="67"/>
                    </a:cubicBezTo>
                    <a:cubicBezTo>
                      <a:pt x="176" y="104"/>
                      <a:pt x="206" y="134"/>
                      <a:pt x="242" y="134"/>
                    </a:cubicBezTo>
                    <a:cubicBezTo>
                      <a:pt x="272" y="134"/>
                      <a:pt x="298" y="114"/>
                      <a:pt x="306" y="87"/>
                    </a:cubicBezTo>
                    <a:cubicBezTo>
                      <a:pt x="458" y="239"/>
                      <a:pt x="458" y="239"/>
                      <a:pt x="458" y="239"/>
                    </a:cubicBezTo>
                    <a:cubicBezTo>
                      <a:pt x="461" y="241"/>
                      <a:pt x="464" y="243"/>
                      <a:pt x="468" y="243"/>
                    </a:cubicBezTo>
                    <a:cubicBezTo>
                      <a:pt x="468" y="243"/>
                      <a:pt x="468" y="243"/>
                      <a:pt x="468" y="243"/>
                    </a:cubicBezTo>
                    <a:cubicBezTo>
                      <a:pt x="502" y="243"/>
                      <a:pt x="502" y="243"/>
                      <a:pt x="502" y="243"/>
                    </a:cubicBezTo>
                    <a:cubicBezTo>
                      <a:pt x="464" y="280"/>
                      <a:pt x="464" y="280"/>
                      <a:pt x="464" y="280"/>
                    </a:cubicBezTo>
                    <a:cubicBezTo>
                      <a:pt x="414" y="280"/>
                      <a:pt x="414" y="280"/>
                      <a:pt x="414" y="280"/>
                    </a:cubicBezTo>
                    <a:cubicBezTo>
                      <a:pt x="286" y="152"/>
                      <a:pt x="286" y="152"/>
                      <a:pt x="286" y="152"/>
                    </a:cubicBezTo>
                    <a:cubicBezTo>
                      <a:pt x="285" y="151"/>
                      <a:pt x="283" y="150"/>
                      <a:pt x="281" y="150"/>
                    </a:cubicBezTo>
                    <a:cubicBezTo>
                      <a:pt x="158" y="150"/>
                      <a:pt x="158" y="150"/>
                      <a:pt x="158" y="150"/>
                    </a:cubicBezTo>
                    <a:cubicBezTo>
                      <a:pt x="162" y="144"/>
                      <a:pt x="164" y="137"/>
                      <a:pt x="164" y="129"/>
                    </a:cubicBezTo>
                    <a:cubicBezTo>
                      <a:pt x="164" y="108"/>
                      <a:pt x="147" y="91"/>
                      <a:pt x="126" y="91"/>
                    </a:cubicBezTo>
                    <a:cubicBezTo>
                      <a:pt x="105" y="91"/>
                      <a:pt x="87" y="108"/>
                      <a:pt x="87" y="129"/>
                    </a:cubicBezTo>
                    <a:cubicBezTo>
                      <a:pt x="87" y="151"/>
                      <a:pt x="105" y="168"/>
                      <a:pt x="126" y="168"/>
                    </a:cubicBezTo>
                    <a:cubicBezTo>
                      <a:pt x="133" y="168"/>
                      <a:pt x="140" y="166"/>
                      <a:pt x="146" y="162"/>
                    </a:cubicBezTo>
                    <a:cubicBezTo>
                      <a:pt x="147" y="164"/>
                      <a:pt x="149" y="164"/>
                      <a:pt x="150" y="164"/>
                    </a:cubicBezTo>
                    <a:cubicBezTo>
                      <a:pt x="278" y="164"/>
                      <a:pt x="278" y="164"/>
                      <a:pt x="278" y="164"/>
                    </a:cubicBezTo>
                    <a:cubicBezTo>
                      <a:pt x="406" y="292"/>
                      <a:pt x="406" y="292"/>
                      <a:pt x="406" y="292"/>
                    </a:cubicBezTo>
                    <a:cubicBezTo>
                      <a:pt x="408" y="294"/>
                      <a:pt x="409" y="294"/>
                      <a:pt x="411" y="294"/>
                    </a:cubicBezTo>
                    <a:cubicBezTo>
                      <a:pt x="467" y="294"/>
                      <a:pt x="467" y="294"/>
                      <a:pt x="467" y="294"/>
                    </a:cubicBezTo>
                    <a:cubicBezTo>
                      <a:pt x="469" y="294"/>
                      <a:pt x="471" y="294"/>
                      <a:pt x="472" y="292"/>
                    </a:cubicBezTo>
                    <a:cubicBezTo>
                      <a:pt x="522" y="242"/>
                      <a:pt x="522" y="242"/>
                      <a:pt x="522" y="242"/>
                    </a:cubicBezTo>
                    <a:cubicBezTo>
                      <a:pt x="568" y="242"/>
                      <a:pt x="568" y="242"/>
                      <a:pt x="568" y="242"/>
                    </a:cubicBezTo>
                    <a:cubicBezTo>
                      <a:pt x="469" y="341"/>
                      <a:pt x="469" y="341"/>
                      <a:pt x="469" y="341"/>
                    </a:cubicBezTo>
                    <a:cubicBezTo>
                      <a:pt x="425" y="341"/>
                      <a:pt x="425" y="341"/>
                      <a:pt x="425" y="341"/>
                    </a:cubicBezTo>
                    <a:cubicBezTo>
                      <a:pt x="425" y="341"/>
                      <a:pt x="425" y="341"/>
                      <a:pt x="425" y="341"/>
                    </a:cubicBezTo>
                    <a:cubicBezTo>
                      <a:pt x="265" y="181"/>
                      <a:pt x="265" y="181"/>
                      <a:pt x="265" y="181"/>
                    </a:cubicBezTo>
                    <a:cubicBezTo>
                      <a:pt x="264" y="179"/>
                      <a:pt x="262" y="179"/>
                      <a:pt x="260" y="179"/>
                    </a:cubicBezTo>
                    <a:cubicBezTo>
                      <a:pt x="76" y="179"/>
                      <a:pt x="76" y="179"/>
                      <a:pt x="76" y="179"/>
                    </a:cubicBezTo>
                    <a:cubicBezTo>
                      <a:pt x="73" y="161"/>
                      <a:pt x="57" y="147"/>
                      <a:pt x="39" y="147"/>
                    </a:cubicBezTo>
                    <a:cubicBezTo>
                      <a:pt x="17" y="147"/>
                      <a:pt x="0" y="164"/>
                      <a:pt x="0" y="186"/>
                    </a:cubicBezTo>
                    <a:cubicBezTo>
                      <a:pt x="0" y="207"/>
                      <a:pt x="17" y="224"/>
                      <a:pt x="39" y="224"/>
                    </a:cubicBezTo>
                    <a:cubicBezTo>
                      <a:pt x="57" y="224"/>
                      <a:pt x="73" y="211"/>
                      <a:pt x="76" y="193"/>
                    </a:cubicBezTo>
                    <a:cubicBezTo>
                      <a:pt x="257" y="193"/>
                      <a:pt x="257" y="193"/>
                      <a:pt x="257" y="193"/>
                    </a:cubicBezTo>
                    <a:cubicBezTo>
                      <a:pt x="405" y="341"/>
                      <a:pt x="405" y="341"/>
                      <a:pt x="405" y="341"/>
                    </a:cubicBezTo>
                    <a:cubicBezTo>
                      <a:pt x="380" y="341"/>
                      <a:pt x="380" y="341"/>
                      <a:pt x="380" y="341"/>
                    </a:cubicBezTo>
                    <a:cubicBezTo>
                      <a:pt x="250" y="211"/>
                      <a:pt x="250" y="211"/>
                      <a:pt x="250" y="211"/>
                    </a:cubicBezTo>
                    <a:cubicBezTo>
                      <a:pt x="249" y="210"/>
                      <a:pt x="247" y="209"/>
                      <a:pt x="245" y="209"/>
                    </a:cubicBezTo>
                    <a:cubicBezTo>
                      <a:pt x="158" y="209"/>
                      <a:pt x="158" y="209"/>
                      <a:pt x="158" y="209"/>
                    </a:cubicBezTo>
                    <a:cubicBezTo>
                      <a:pt x="156" y="209"/>
                      <a:pt x="154" y="210"/>
                      <a:pt x="152" y="211"/>
                    </a:cubicBezTo>
                    <a:cubicBezTo>
                      <a:pt x="112" y="252"/>
                      <a:pt x="112" y="252"/>
                      <a:pt x="112" y="252"/>
                    </a:cubicBezTo>
                    <a:cubicBezTo>
                      <a:pt x="111" y="252"/>
                      <a:pt x="111" y="252"/>
                      <a:pt x="111" y="253"/>
                    </a:cubicBezTo>
                    <a:cubicBezTo>
                      <a:pt x="106" y="250"/>
                      <a:pt x="100" y="248"/>
                      <a:pt x="93" y="248"/>
                    </a:cubicBezTo>
                    <a:cubicBezTo>
                      <a:pt x="72" y="248"/>
                      <a:pt x="54" y="265"/>
                      <a:pt x="54" y="287"/>
                    </a:cubicBezTo>
                    <a:cubicBezTo>
                      <a:pt x="54" y="308"/>
                      <a:pt x="72" y="325"/>
                      <a:pt x="93" y="325"/>
                    </a:cubicBezTo>
                    <a:cubicBezTo>
                      <a:pt x="114" y="325"/>
                      <a:pt x="131" y="308"/>
                      <a:pt x="131" y="287"/>
                    </a:cubicBezTo>
                    <a:cubicBezTo>
                      <a:pt x="131" y="277"/>
                      <a:pt x="128" y="268"/>
                      <a:pt x="122" y="262"/>
                    </a:cubicBezTo>
                    <a:cubicBezTo>
                      <a:pt x="161" y="223"/>
                      <a:pt x="161" y="223"/>
                      <a:pt x="161" y="223"/>
                    </a:cubicBezTo>
                    <a:cubicBezTo>
                      <a:pt x="242" y="223"/>
                      <a:pt x="242" y="223"/>
                      <a:pt x="242" y="223"/>
                    </a:cubicBezTo>
                    <a:cubicBezTo>
                      <a:pt x="360" y="341"/>
                      <a:pt x="360" y="341"/>
                      <a:pt x="360" y="341"/>
                    </a:cubicBezTo>
                    <a:cubicBezTo>
                      <a:pt x="311" y="341"/>
                      <a:pt x="311" y="341"/>
                      <a:pt x="311" y="341"/>
                    </a:cubicBezTo>
                    <a:cubicBezTo>
                      <a:pt x="308" y="323"/>
                      <a:pt x="292" y="309"/>
                      <a:pt x="273" y="309"/>
                    </a:cubicBezTo>
                    <a:cubicBezTo>
                      <a:pt x="252" y="309"/>
                      <a:pt x="235" y="326"/>
                      <a:pt x="235" y="348"/>
                    </a:cubicBezTo>
                    <a:cubicBezTo>
                      <a:pt x="235" y="369"/>
                      <a:pt x="252" y="386"/>
                      <a:pt x="273" y="386"/>
                    </a:cubicBezTo>
                    <a:cubicBezTo>
                      <a:pt x="292" y="386"/>
                      <a:pt x="307" y="373"/>
                      <a:pt x="311" y="356"/>
                    </a:cubicBezTo>
                    <a:cubicBezTo>
                      <a:pt x="472" y="356"/>
                      <a:pt x="472" y="356"/>
                      <a:pt x="472" y="356"/>
                    </a:cubicBezTo>
                    <a:cubicBezTo>
                      <a:pt x="474" y="356"/>
                      <a:pt x="476" y="355"/>
                      <a:pt x="477" y="354"/>
                    </a:cubicBezTo>
                    <a:cubicBezTo>
                      <a:pt x="589" y="242"/>
                      <a:pt x="589" y="242"/>
                      <a:pt x="589" y="242"/>
                    </a:cubicBezTo>
                    <a:cubicBezTo>
                      <a:pt x="693" y="241"/>
                      <a:pt x="693" y="241"/>
                      <a:pt x="693" y="241"/>
                    </a:cubicBezTo>
                    <a:cubicBezTo>
                      <a:pt x="699" y="271"/>
                      <a:pt x="726" y="293"/>
                      <a:pt x="757" y="293"/>
                    </a:cubicBezTo>
                    <a:cubicBezTo>
                      <a:pt x="789" y="293"/>
                      <a:pt x="815" y="271"/>
                      <a:pt x="822" y="242"/>
                    </a:cubicBezTo>
                    <a:cubicBezTo>
                      <a:pt x="832" y="242"/>
                      <a:pt x="832" y="242"/>
                      <a:pt x="832" y="242"/>
                    </a:cubicBezTo>
                    <a:cubicBezTo>
                      <a:pt x="1007" y="417"/>
                      <a:pt x="1007" y="417"/>
                      <a:pt x="1007" y="417"/>
                    </a:cubicBezTo>
                    <a:cubicBezTo>
                      <a:pt x="1000" y="428"/>
                      <a:pt x="996" y="441"/>
                      <a:pt x="996" y="455"/>
                    </a:cubicBezTo>
                    <a:cubicBezTo>
                      <a:pt x="996" y="491"/>
                      <a:pt x="1026" y="521"/>
                      <a:pt x="1062" y="521"/>
                    </a:cubicBezTo>
                    <a:cubicBezTo>
                      <a:pt x="1094" y="521"/>
                      <a:pt x="1121" y="499"/>
                      <a:pt x="1127" y="469"/>
                    </a:cubicBezTo>
                    <a:cubicBezTo>
                      <a:pt x="1221" y="469"/>
                      <a:pt x="1221" y="469"/>
                      <a:pt x="1221" y="469"/>
                    </a:cubicBezTo>
                    <a:cubicBezTo>
                      <a:pt x="1247" y="495"/>
                      <a:pt x="1247" y="495"/>
                      <a:pt x="1247" y="495"/>
                    </a:cubicBezTo>
                    <a:cubicBezTo>
                      <a:pt x="1250" y="497"/>
                      <a:pt x="1254" y="499"/>
                      <a:pt x="1257" y="499"/>
                    </a:cubicBezTo>
                    <a:cubicBezTo>
                      <a:pt x="1387" y="499"/>
                      <a:pt x="1387" y="499"/>
                      <a:pt x="1387" y="499"/>
                    </a:cubicBezTo>
                    <a:cubicBezTo>
                      <a:pt x="1387" y="510"/>
                      <a:pt x="1387" y="510"/>
                      <a:pt x="1387" y="510"/>
                    </a:cubicBezTo>
                    <a:cubicBezTo>
                      <a:pt x="1491" y="510"/>
                      <a:pt x="1491" y="510"/>
                      <a:pt x="1491" y="510"/>
                    </a:cubicBezTo>
                    <a:cubicBezTo>
                      <a:pt x="1491" y="495"/>
                      <a:pt x="1491" y="479"/>
                      <a:pt x="1491" y="464"/>
                    </a:cubicBezTo>
                    <a:close/>
                    <a:moveTo>
                      <a:pt x="242" y="105"/>
                    </a:moveTo>
                    <a:cubicBezTo>
                      <a:pt x="221" y="105"/>
                      <a:pt x="204" y="88"/>
                      <a:pt x="204" y="67"/>
                    </a:cubicBezTo>
                    <a:cubicBezTo>
                      <a:pt x="204" y="46"/>
                      <a:pt x="221" y="29"/>
                      <a:pt x="242" y="29"/>
                    </a:cubicBezTo>
                    <a:cubicBezTo>
                      <a:pt x="263" y="29"/>
                      <a:pt x="280" y="46"/>
                      <a:pt x="280" y="67"/>
                    </a:cubicBezTo>
                    <a:cubicBezTo>
                      <a:pt x="280" y="88"/>
                      <a:pt x="263" y="105"/>
                      <a:pt x="242" y="105"/>
                    </a:cubicBezTo>
                    <a:close/>
                    <a:moveTo>
                      <a:pt x="126" y="154"/>
                    </a:moveTo>
                    <a:cubicBezTo>
                      <a:pt x="113" y="154"/>
                      <a:pt x="102" y="143"/>
                      <a:pt x="102" y="129"/>
                    </a:cubicBezTo>
                    <a:cubicBezTo>
                      <a:pt x="102" y="116"/>
                      <a:pt x="113" y="105"/>
                      <a:pt x="126" y="105"/>
                    </a:cubicBezTo>
                    <a:cubicBezTo>
                      <a:pt x="139" y="105"/>
                      <a:pt x="150" y="116"/>
                      <a:pt x="150" y="129"/>
                    </a:cubicBezTo>
                    <a:cubicBezTo>
                      <a:pt x="150" y="143"/>
                      <a:pt x="139" y="154"/>
                      <a:pt x="126" y="154"/>
                    </a:cubicBezTo>
                    <a:close/>
                    <a:moveTo>
                      <a:pt x="39" y="210"/>
                    </a:moveTo>
                    <a:cubicBezTo>
                      <a:pt x="25" y="210"/>
                      <a:pt x="14" y="199"/>
                      <a:pt x="14" y="186"/>
                    </a:cubicBezTo>
                    <a:cubicBezTo>
                      <a:pt x="14" y="172"/>
                      <a:pt x="25" y="162"/>
                      <a:pt x="39" y="162"/>
                    </a:cubicBezTo>
                    <a:cubicBezTo>
                      <a:pt x="52" y="162"/>
                      <a:pt x="63" y="172"/>
                      <a:pt x="63" y="186"/>
                    </a:cubicBezTo>
                    <a:cubicBezTo>
                      <a:pt x="63" y="199"/>
                      <a:pt x="52" y="210"/>
                      <a:pt x="39" y="210"/>
                    </a:cubicBezTo>
                    <a:close/>
                    <a:moveTo>
                      <a:pt x="93" y="311"/>
                    </a:moveTo>
                    <a:cubicBezTo>
                      <a:pt x="80" y="311"/>
                      <a:pt x="69" y="300"/>
                      <a:pt x="69" y="287"/>
                    </a:cubicBezTo>
                    <a:cubicBezTo>
                      <a:pt x="69" y="273"/>
                      <a:pt x="80" y="262"/>
                      <a:pt x="93" y="262"/>
                    </a:cubicBezTo>
                    <a:cubicBezTo>
                      <a:pt x="106" y="262"/>
                      <a:pt x="117" y="273"/>
                      <a:pt x="117" y="287"/>
                    </a:cubicBezTo>
                    <a:cubicBezTo>
                      <a:pt x="117" y="300"/>
                      <a:pt x="106" y="311"/>
                      <a:pt x="93" y="311"/>
                    </a:cubicBezTo>
                    <a:close/>
                    <a:moveTo>
                      <a:pt x="273" y="372"/>
                    </a:moveTo>
                    <a:cubicBezTo>
                      <a:pt x="260" y="372"/>
                      <a:pt x="249" y="361"/>
                      <a:pt x="249" y="348"/>
                    </a:cubicBezTo>
                    <a:cubicBezTo>
                      <a:pt x="249" y="334"/>
                      <a:pt x="260" y="324"/>
                      <a:pt x="273" y="324"/>
                    </a:cubicBezTo>
                    <a:cubicBezTo>
                      <a:pt x="287" y="324"/>
                      <a:pt x="298" y="334"/>
                      <a:pt x="298" y="348"/>
                    </a:cubicBezTo>
                    <a:cubicBezTo>
                      <a:pt x="298" y="361"/>
                      <a:pt x="287" y="372"/>
                      <a:pt x="273" y="372"/>
                    </a:cubicBezTo>
                    <a:close/>
                    <a:moveTo>
                      <a:pt x="757" y="264"/>
                    </a:moveTo>
                    <a:cubicBezTo>
                      <a:pt x="737" y="264"/>
                      <a:pt x="720" y="247"/>
                      <a:pt x="720" y="226"/>
                    </a:cubicBezTo>
                    <a:cubicBezTo>
                      <a:pt x="720" y="205"/>
                      <a:pt x="737" y="188"/>
                      <a:pt x="757" y="188"/>
                    </a:cubicBezTo>
                    <a:cubicBezTo>
                      <a:pt x="778" y="188"/>
                      <a:pt x="795" y="205"/>
                      <a:pt x="795" y="226"/>
                    </a:cubicBezTo>
                    <a:cubicBezTo>
                      <a:pt x="795" y="247"/>
                      <a:pt x="778" y="264"/>
                      <a:pt x="757" y="264"/>
                    </a:cubicBezTo>
                    <a:close/>
                    <a:moveTo>
                      <a:pt x="1062" y="492"/>
                    </a:moveTo>
                    <a:cubicBezTo>
                      <a:pt x="1042" y="492"/>
                      <a:pt x="1025" y="475"/>
                      <a:pt x="1025" y="455"/>
                    </a:cubicBezTo>
                    <a:cubicBezTo>
                      <a:pt x="1025" y="434"/>
                      <a:pt x="1042" y="417"/>
                      <a:pt x="1062" y="417"/>
                    </a:cubicBezTo>
                    <a:cubicBezTo>
                      <a:pt x="1083" y="417"/>
                      <a:pt x="1100" y="434"/>
                      <a:pt x="1100" y="455"/>
                    </a:cubicBezTo>
                    <a:cubicBezTo>
                      <a:pt x="1100" y="475"/>
                      <a:pt x="1083" y="492"/>
                      <a:pt x="1062" y="4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20"/>
              <p:cNvSpPr>
                <a:spLocks noEditPoints="1"/>
              </p:cNvSpPr>
              <p:nvPr/>
            </p:nvSpPr>
            <p:spPr bwMode="auto">
              <a:xfrm>
                <a:off x="2518" y="2485"/>
                <a:ext cx="1008" cy="776"/>
              </a:xfrm>
              <a:custGeom>
                <a:avLst/>
                <a:gdLst>
                  <a:gd name="T0" fmla="*/ 1202 w 1202"/>
                  <a:gd name="T1" fmla="*/ 0 h 925"/>
                  <a:gd name="T2" fmla="*/ 1101 w 1202"/>
                  <a:gd name="T3" fmla="*/ 9 h 925"/>
                  <a:gd name="T4" fmla="*/ 977 w 1202"/>
                  <a:gd name="T5" fmla="*/ 13 h 925"/>
                  <a:gd name="T6" fmla="*/ 872 w 1202"/>
                  <a:gd name="T7" fmla="*/ 124 h 925"/>
                  <a:gd name="T8" fmla="*/ 677 w 1202"/>
                  <a:gd name="T9" fmla="*/ 469 h 925"/>
                  <a:gd name="T10" fmla="*/ 557 w 1202"/>
                  <a:gd name="T11" fmla="*/ 473 h 925"/>
                  <a:gd name="T12" fmla="*/ 307 w 1202"/>
                  <a:gd name="T13" fmla="*/ 511 h 925"/>
                  <a:gd name="T14" fmla="*/ 167 w 1202"/>
                  <a:gd name="T15" fmla="*/ 648 h 925"/>
                  <a:gd name="T16" fmla="*/ 104 w 1202"/>
                  <a:gd name="T17" fmla="*/ 678 h 925"/>
                  <a:gd name="T18" fmla="*/ 181 w 1202"/>
                  <a:gd name="T19" fmla="*/ 678 h 925"/>
                  <a:gd name="T20" fmla="*/ 310 w 1202"/>
                  <a:gd name="T21" fmla="*/ 526 h 925"/>
                  <a:gd name="T22" fmla="*/ 493 w 1202"/>
                  <a:gd name="T23" fmla="*/ 537 h 925"/>
                  <a:gd name="T24" fmla="*/ 331 w 1202"/>
                  <a:gd name="T25" fmla="*/ 540 h 925"/>
                  <a:gd name="T26" fmla="*/ 208 w 1202"/>
                  <a:gd name="T27" fmla="*/ 666 h 925"/>
                  <a:gd name="T28" fmla="*/ 180 w 1202"/>
                  <a:gd name="T29" fmla="*/ 759 h 925"/>
                  <a:gd name="T30" fmla="*/ 104 w 1202"/>
                  <a:gd name="T31" fmla="*/ 769 h 925"/>
                  <a:gd name="T32" fmla="*/ 180 w 1202"/>
                  <a:gd name="T33" fmla="*/ 776 h 925"/>
                  <a:gd name="T34" fmla="*/ 186 w 1202"/>
                  <a:gd name="T35" fmla="*/ 774 h 925"/>
                  <a:gd name="T36" fmla="*/ 222 w 1202"/>
                  <a:gd name="T37" fmla="*/ 734 h 925"/>
                  <a:gd name="T38" fmla="*/ 339 w 1202"/>
                  <a:gd name="T39" fmla="*/ 552 h 925"/>
                  <a:gd name="T40" fmla="*/ 466 w 1202"/>
                  <a:gd name="T41" fmla="*/ 564 h 925"/>
                  <a:gd name="T42" fmla="*/ 346 w 1202"/>
                  <a:gd name="T43" fmla="*/ 566 h 925"/>
                  <a:gd name="T44" fmla="*/ 245 w 1202"/>
                  <a:gd name="T45" fmla="*/ 669 h 925"/>
                  <a:gd name="T46" fmla="*/ 139 w 1202"/>
                  <a:gd name="T47" fmla="*/ 854 h 925"/>
                  <a:gd name="T48" fmla="*/ 63 w 1202"/>
                  <a:gd name="T49" fmla="*/ 799 h 925"/>
                  <a:gd name="T50" fmla="*/ 63 w 1202"/>
                  <a:gd name="T51" fmla="*/ 925 h 925"/>
                  <a:gd name="T52" fmla="*/ 142 w 1202"/>
                  <a:gd name="T53" fmla="*/ 869 h 925"/>
                  <a:gd name="T54" fmla="*/ 258 w 1202"/>
                  <a:gd name="T55" fmla="*/ 756 h 925"/>
                  <a:gd name="T56" fmla="*/ 260 w 1202"/>
                  <a:gd name="T57" fmla="*/ 672 h 925"/>
                  <a:gd name="T58" fmla="*/ 452 w 1202"/>
                  <a:gd name="T59" fmla="*/ 579 h 925"/>
                  <a:gd name="T60" fmla="*/ 444 w 1202"/>
                  <a:gd name="T61" fmla="*/ 593 h 925"/>
                  <a:gd name="T62" fmla="*/ 366 w 1202"/>
                  <a:gd name="T63" fmla="*/ 801 h 925"/>
                  <a:gd name="T64" fmla="*/ 260 w 1202"/>
                  <a:gd name="T65" fmla="*/ 855 h 925"/>
                  <a:gd name="T66" fmla="*/ 393 w 1202"/>
                  <a:gd name="T67" fmla="*/ 855 h 925"/>
                  <a:gd name="T68" fmla="*/ 468 w 1202"/>
                  <a:gd name="T69" fmla="*/ 739 h 925"/>
                  <a:gd name="T70" fmla="*/ 473 w 1202"/>
                  <a:gd name="T71" fmla="*/ 598 h 925"/>
                  <a:gd name="T72" fmla="*/ 683 w 1202"/>
                  <a:gd name="T73" fmla="*/ 498 h 925"/>
                  <a:gd name="T74" fmla="*/ 778 w 1202"/>
                  <a:gd name="T75" fmla="*/ 409 h 925"/>
                  <a:gd name="T76" fmla="*/ 661 w 1202"/>
                  <a:gd name="T77" fmla="*/ 611 h 925"/>
                  <a:gd name="T78" fmla="*/ 562 w 1202"/>
                  <a:gd name="T79" fmla="*/ 663 h 925"/>
                  <a:gd name="T80" fmla="*/ 688 w 1202"/>
                  <a:gd name="T81" fmla="*/ 663 h 925"/>
                  <a:gd name="T82" fmla="*/ 796 w 1202"/>
                  <a:gd name="T83" fmla="*/ 507 h 925"/>
                  <a:gd name="T84" fmla="*/ 800 w 1202"/>
                  <a:gd name="T85" fmla="*/ 388 h 925"/>
                  <a:gd name="T86" fmla="*/ 901 w 1202"/>
                  <a:gd name="T87" fmla="*/ 281 h 925"/>
                  <a:gd name="T88" fmla="*/ 993 w 1202"/>
                  <a:gd name="T89" fmla="*/ 38 h 925"/>
                  <a:gd name="T90" fmla="*/ 1102 w 1202"/>
                  <a:gd name="T91" fmla="*/ 46 h 925"/>
                  <a:gd name="T92" fmla="*/ 142 w 1202"/>
                  <a:gd name="T93" fmla="*/ 702 h 925"/>
                  <a:gd name="T94" fmla="*/ 142 w 1202"/>
                  <a:gd name="T95" fmla="*/ 654 h 925"/>
                  <a:gd name="T96" fmla="*/ 142 w 1202"/>
                  <a:gd name="T97" fmla="*/ 702 h 925"/>
                  <a:gd name="T98" fmla="*/ 118 w 1202"/>
                  <a:gd name="T99" fmla="*/ 769 h 925"/>
                  <a:gd name="T100" fmla="*/ 167 w 1202"/>
                  <a:gd name="T101" fmla="*/ 769 h 925"/>
                  <a:gd name="T102" fmla="*/ 63 w 1202"/>
                  <a:gd name="T103" fmla="*/ 903 h 925"/>
                  <a:gd name="T104" fmla="*/ 63 w 1202"/>
                  <a:gd name="T105" fmla="*/ 821 h 925"/>
                  <a:gd name="T106" fmla="*/ 63 w 1202"/>
                  <a:gd name="T107" fmla="*/ 903 h 925"/>
                  <a:gd name="T108" fmla="*/ 288 w 1202"/>
                  <a:gd name="T109" fmla="*/ 855 h 925"/>
                  <a:gd name="T110" fmla="*/ 364 w 1202"/>
                  <a:gd name="T111" fmla="*/ 855 h 925"/>
                  <a:gd name="T112" fmla="*/ 625 w 1202"/>
                  <a:gd name="T113" fmla="*/ 704 h 925"/>
                  <a:gd name="T114" fmla="*/ 625 w 1202"/>
                  <a:gd name="T115" fmla="*/ 621 h 925"/>
                  <a:gd name="T116" fmla="*/ 625 w 1202"/>
                  <a:gd name="T117" fmla="*/ 704 h 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2" h="925">
                    <a:moveTo>
                      <a:pt x="1201" y="46"/>
                    </a:moveTo>
                    <a:cubicBezTo>
                      <a:pt x="1202" y="31"/>
                      <a:pt x="1201" y="15"/>
                      <a:pt x="1202" y="0"/>
                    </a:cubicBezTo>
                    <a:cubicBezTo>
                      <a:pt x="1101" y="0"/>
                      <a:pt x="1101" y="0"/>
                      <a:pt x="1101" y="0"/>
                    </a:cubicBezTo>
                    <a:cubicBezTo>
                      <a:pt x="1101" y="9"/>
                      <a:pt x="1101" y="9"/>
                      <a:pt x="1101" y="9"/>
                    </a:cubicBezTo>
                    <a:cubicBezTo>
                      <a:pt x="987" y="9"/>
                      <a:pt x="987" y="9"/>
                      <a:pt x="987" y="9"/>
                    </a:cubicBezTo>
                    <a:cubicBezTo>
                      <a:pt x="983" y="9"/>
                      <a:pt x="980" y="10"/>
                      <a:pt x="977" y="13"/>
                    </a:cubicBezTo>
                    <a:cubicBezTo>
                      <a:pt x="876" y="114"/>
                      <a:pt x="876" y="114"/>
                      <a:pt x="876" y="114"/>
                    </a:cubicBezTo>
                    <a:cubicBezTo>
                      <a:pt x="873" y="117"/>
                      <a:pt x="872" y="120"/>
                      <a:pt x="872" y="124"/>
                    </a:cubicBezTo>
                    <a:cubicBezTo>
                      <a:pt x="872" y="275"/>
                      <a:pt x="872" y="275"/>
                      <a:pt x="872" y="275"/>
                    </a:cubicBezTo>
                    <a:cubicBezTo>
                      <a:pt x="677" y="469"/>
                      <a:pt x="677" y="469"/>
                      <a:pt x="677" y="469"/>
                    </a:cubicBezTo>
                    <a:cubicBezTo>
                      <a:pt x="567" y="469"/>
                      <a:pt x="567" y="469"/>
                      <a:pt x="567" y="469"/>
                    </a:cubicBezTo>
                    <a:cubicBezTo>
                      <a:pt x="563" y="469"/>
                      <a:pt x="560" y="471"/>
                      <a:pt x="557" y="473"/>
                    </a:cubicBezTo>
                    <a:cubicBezTo>
                      <a:pt x="519" y="511"/>
                      <a:pt x="519" y="511"/>
                      <a:pt x="519" y="511"/>
                    </a:cubicBezTo>
                    <a:cubicBezTo>
                      <a:pt x="307" y="511"/>
                      <a:pt x="307" y="511"/>
                      <a:pt x="307" y="511"/>
                    </a:cubicBezTo>
                    <a:cubicBezTo>
                      <a:pt x="305" y="511"/>
                      <a:pt x="304" y="512"/>
                      <a:pt x="302" y="513"/>
                    </a:cubicBezTo>
                    <a:cubicBezTo>
                      <a:pt x="167" y="648"/>
                      <a:pt x="167" y="648"/>
                      <a:pt x="167" y="648"/>
                    </a:cubicBezTo>
                    <a:cubicBezTo>
                      <a:pt x="161" y="643"/>
                      <a:pt x="152" y="639"/>
                      <a:pt x="142" y="639"/>
                    </a:cubicBezTo>
                    <a:cubicBezTo>
                      <a:pt x="121" y="639"/>
                      <a:pt x="104" y="656"/>
                      <a:pt x="104" y="678"/>
                    </a:cubicBezTo>
                    <a:cubicBezTo>
                      <a:pt x="104" y="699"/>
                      <a:pt x="121" y="716"/>
                      <a:pt x="142" y="716"/>
                    </a:cubicBezTo>
                    <a:cubicBezTo>
                      <a:pt x="164" y="716"/>
                      <a:pt x="181" y="699"/>
                      <a:pt x="181" y="678"/>
                    </a:cubicBezTo>
                    <a:cubicBezTo>
                      <a:pt x="181" y="671"/>
                      <a:pt x="179" y="665"/>
                      <a:pt x="176" y="659"/>
                    </a:cubicBezTo>
                    <a:cubicBezTo>
                      <a:pt x="310" y="526"/>
                      <a:pt x="310" y="526"/>
                      <a:pt x="310" y="526"/>
                    </a:cubicBezTo>
                    <a:cubicBezTo>
                      <a:pt x="505" y="526"/>
                      <a:pt x="505" y="526"/>
                      <a:pt x="505" y="526"/>
                    </a:cubicBezTo>
                    <a:cubicBezTo>
                      <a:pt x="493" y="537"/>
                      <a:pt x="493" y="537"/>
                      <a:pt x="493" y="537"/>
                    </a:cubicBezTo>
                    <a:cubicBezTo>
                      <a:pt x="336" y="537"/>
                      <a:pt x="336" y="537"/>
                      <a:pt x="336" y="537"/>
                    </a:cubicBezTo>
                    <a:cubicBezTo>
                      <a:pt x="334" y="537"/>
                      <a:pt x="332" y="538"/>
                      <a:pt x="331" y="540"/>
                    </a:cubicBezTo>
                    <a:cubicBezTo>
                      <a:pt x="210" y="661"/>
                      <a:pt x="210" y="661"/>
                      <a:pt x="210" y="661"/>
                    </a:cubicBezTo>
                    <a:cubicBezTo>
                      <a:pt x="209" y="662"/>
                      <a:pt x="208" y="664"/>
                      <a:pt x="208" y="666"/>
                    </a:cubicBezTo>
                    <a:cubicBezTo>
                      <a:pt x="208" y="731"/>
                      <a:pt x="208" y="731"/>
                      <a:pt x="208" y="731"/>
                    </a:cubicBezTo>
                    <a:cubicBezTo>
                      <a:pt x="180" y="759"/>
                      <a:pt x="180" y="759"/>
                      <a:pt x="180" y="759"/>
                    </a:cubicBezTo>
                    <a:cubicBezTo>
                      <a:pt x="175" y="743"/>
                      <a:pt x="160" y="730"/>
                      <a:pt x="142" y="730"/>
                    </a:cubicBezTo>
                    <a:cubicBezTo>
                      <a:pt x="121" y="730"/>
                      <a:pt x="104" y="748"/>
                      <a:pt x="104" y="769"/>
                    </a:cubicBezTo>
                    <a:cubicBezTo>
                      <a:pt x="104" y="790"/>
                      <a:pt x="121" y="807"/>
                      <a:pt x="142" y="807"/>
                    </a:cubicBezTo>
                    <a:cubicBezTo>
                      <a:pt x="161" y="807"/>
                      <a:pt x="177" y="794"/>
                      <a:pt x="180" y="776"/>
                    </a:cubicBezTo>
                    <a:cubicBezTo>
                      <a:pt x="181" y="776"/>
                      <a:pt x="181" y="776"/>
                      <a:pt x="181" y="776"/>
                    </a:cubicBezTo>
                    <a:cubicBezTo>
                      <a:pt x="183" y="776"/>
                      <a:pt x="185" y="775"/>
                      <a:pt x="186" y="774"/>
                    </a:cubicBezTo>
                    <a:cubicBezTo>
                      <a:pt x="220" y="739"/>
                      <a:pt x="220" y="739"/>
                      <a:pt x="220" y="739"/>
                    </a:cubicBezTo>
                    <a:cubicBezTo>
                      <a:pt x="221" y="738"/>
                      <a:pt x="222" y="736"/>
                      <a:pt x="222" y="734"/>
                    </a:cubicBezTo>
                    <a:cubicBezTo>
                      <a:pt x="222" y="669"/>
                      <a:pt x="222" y="669"/>
                      <a:pt x="222" y="669"/>
                    </a:cubicBezTo>
                    <a:cubicBezTo>
                      <a:pt x="339" y="552"/>
                      <a:pt x="339" y="552"/>
                      <a:pt x="339" y="552"/>
                    </a:cubicBezTo>
                    <a:cubicBezTo>
                      <a:pt x="478" y="552"/>
                      <a:pt x="478" y="552"/>
                      <a:pt x="478" y="552"/>
                    </a:cubicBezTo>
                    <a:cubicBezTo>
                      <a:pt x="466" y="564"/>
                      <a:pt x="466" y="564"/>
                      <a:pt x="466" y="564"/>
                    </a:cubicBezTo>
                    <a:cubicBezTo>
                      <a:pt x="351" y="564"/>
                      <a:pt x="351" y="564"/>
                      <a:pt x="351" y="564"/>
                    </a:cubicBezTo>
                    <a:cubicBezTo>
                      <a:pt x="349" y="564"/>
                      <a:pt x="347" y="565"/>
                      <a:pt x="346" y="566"/>
                    </a:cubicBezTo>
                    <a:cubicBezTo>
                      <a:pt x="247" y="664"/>
                      <a:pt x="247" y="664"/>
                      <a:pt x="247" y="664"/>
                    </a:cubicBezTo>
                    <a:cubicBezTo>
                      <a:pt x="246" y="666"/>
                      <a:pt x="245" y="668"/>
                      <a:pt x="245" y="669"/>
                    </a:cubicBezTo>
                    <a:cubicBezTo>
                      <a:pt x="245" y="748"/>
                      <a:pt x="245" y="748"/>
                      <a:pt x="245" y="748"/>
                    </a:cubicBezTo>
                    <a:cubicBezTo>
                      <a:pt x="139" y="854"/>
                      <a:pt x="139" y="854"/>
                      <a:pt x="139" y="854"/>
                    </a:cubicBezTo>
                    <a:cubicBezTo>
                      <a:pt x="125" y="854"/>
                      <a:pt x="125" y="854"/>
                      <a:pt x="125" y="854"/>
                    </a:cubicBezTo>
                    <a:cubicBezTo>
                      <a:pt x="122" y="823"/>
                      <a:pt x="95" y="799"/>
                      <a:pt x="63" y="799"/>
                    </a:cubicBezTo>
                    <a:cubicBezTo>
                      <a:pt x="28" y="799"/>
                      <a:pt x="0" y="827"/>
                      <a:pt x="0" y="862"/>
                    </a:cubicBezTo>
                    <a:cubicBezTo>
                      <a:pt x="0" y="897"/>
                      <a:pt x="28" y="925"/>
                      <a:pt x="63" y="925"/>
                    </a:cubicBezTo>
                    <a:cubicBezTo>
                      <a:pt x="95" y="925"/>
                      <a:pt x="122" y="900"/>
                      <a:pt x="125" y="869"/>
                    </a:cubicBezTo>
                    <a:cubicBezTo>
                      <a:pt x="142" y="869"/>
                      <a:pt x="142" y="869"/>
                      <a:pt x="142" y="869"/>
                    </a:cubicBezTo>
                    <a:cubicBezTo>
                      <a:pt x="144" y="869"/>
                      <a:pt x="146" y="868"/>
                      <a:pt x="147" y="867"/>
                    </a:cubicBezTo>
                    <a:cubicBezTo>
                      <a:pt x="258" y="756"/>
                      <a:pt x="258" y="756"/>
                      <a:pt x="258" y="756"/>
                    </a:cubicBezTo>
                    <a:cubicBezTo>
                      <a:pt x="259" y="755"/>
                      <a:pt x="260" y="753"/>
                      <a:pt x="260" y="751"/>
                    </a:cubicBezTo>
                    <a:cubicBezTo>
                      <a:pt x="260" y="672"/>
                      <a:pt x="260" y="672"/>
                      <a:pt x="260" y="672"/>
                    </a:cubicBezTo>
                    <a:cubicBezTo>
                      <a:pt x="354" y="579"/>
                      <a:pt x="354" y="579"/>
                      <a:pt x="354" y="579"/>
                    </a:cubicBezTo>
                    <a:cubicBezTo>
                      <a:pt x="452" y="579"/>
                      <a:pt x="452" y="579"/>
                      <a:pt x="452" y="579"/>
                    </a:cubicBezTo>
                    <a:cubicBezTo>
                      <a:pt x="448" y="582"/>
                      <a:pt x="448" y="582"/>
                      <a:pt x="448" y="582"/>
                    </a:cubicBezTo>
                    <a:cubicBezTo>
                      <a:pt x="445" y="585"/>
                      <a:pt x="444" y="589"/>
                      <a:pt x="444" y="593"/>
                    </a:cubicBezTo>
                    <a:cubicBezTo>
                      <a:pt x="444" y="723"/>
                      <a:pt x="444" y="723"/>
                      <a:pt x="444" y="723"/>
                    </a:cubicBezTo>
                    <a:cubicBezTo>
                      <a:pt x="366" y="801"/>
                      <a:pt x="366" y="801"/>
                      <a:pt x="366" y="801"/>
                    </a:cubicBezTo>
                    <a:cubicBezTo>
                      <a:pt x="355" y="793"/>
                      <a:pt x="341" y="788"/>
                      <a:pt x="326" y="788"/>
                    </a:cubicBezTo>
                    <a:cubicBezTo>
                      <a:pt x="289" y="788"/>
                      <a:pt x="260" y="818"/>
                      <a:pt x="260" y="855"/>
                    </a:cubicBezTo>
                    <a:cubicBezTo>
                      <a:pt x="260" y="891"/>
                      <a:pt x="289" y="921"/>
                      <a:pt x="326" y="921"/>
                    </a:cubicBezTo>
                    <a:cubicBezTo>
                      <a:pt x="363" y="921"/>
                      <a:pt x="393" y="891"/>
                      <a:pt x="393" y="855"/>
                    </a:cubicBezTo>
                    <a:cubicBezTo>
                      <a:pt x="393" y="843"/>
                      <a:pt x="390" y="833"/>
                      <a:pt x="385" y="823"/>
                    </a:cubicBezTo>
                    <a:cubicBezTo>
                      <a:pt x="468" y="739"/>
                      <a:pt x="468" y="739"/>
                      <a:pt x="468" y="739"/>
                    </a:cubicBezTo>
                    <a:cubicBezTo>
                      <a:pt x="471" y="737"/>
                      <a:pt x="473" y="733"/>
                      <a:pt x="473" y="729"/>
                    </a:cubicBezTo>
                    <a:cubicBezTo>
                      <a:pt x="473" y="598"/>
                      <a:pt x="473" y="598"/>
                      <a:pt x="473" y="598"/>
                    </a:cubicBezTo>
                    <a:cubicBezTo>
                      <a:pt x="573" y="498"/>
                      <a:pt x="573" y="498"/>
                      <a:pt x="573" y="498"/>
                    </a:cubicBezTo>
                    <a:cubicBezTo>
                      <a:pt x="683" y="498"/>
                      <a:pt x="683" y="498"/>
                      <a:pt x="683" y="498"/>
                    </a:cubicBezTo>
                    <a:cubicBezTo>
                      <a:pt x="687" y="498"/>
                      <a:pt x="691" y="497"/>
                      <a:pt x="693" y="494"/>
                    </a:cubicBezTo>
                    <a:cubicBezTo>
                      <a:pt x="778" y="409"/>
                      <a:pt x="778" y="409"/>
                      <a:pt x="778" y="409"/>
                    </a:cubicBezTo>
                    <a:cubicBezTo>
                      <a:pt x="778" y="494"/>
                      <a:pt x="778" y="494"/>
                      <a:pt x="778" y="494"/>
                    </a:cubicBezTo>
                    <a:cubicBezTo>
                      <a:pt x="661" y="611"/>
                      <a:pt x="661" y="611"/>
                      <a:pt x="661" y="611"/>
                    </a:cubicBezTo>
                    <a:cubicBezTo>
                      <a:pt x="651" y="604"/>
                      <a:pt x="638" y="600"/>
                      <a:pt x="625" y="600"/>
                    </a:cubicBezTo>
                    <a:cubicBezTo>
                      <a:pt x="590" y="600"/>
                      <a:pt x="562" y="628"/>
                      <a:pt x="562" y="663"/>
                    </a:cubicBezTo>
                    <a:cubicBezTo>
                      <a:pt x="562" y="697"/>
                      <a:pt x="590" y="726"/>
                      <a:pt x="625" y="726"/>
                    </a:cubicBezTo>
                    <a:cubicBezTo>
                      <a:pt x="660" y="726"/>
                      <a:pt x="688" y="697"/>
                      <a:pt x="688" y="663"/>
                    </a:cubicBezTo>
                    <a:cubicBezTo>
                      <a:pt x="688" y="649"/>
                      <a:pt x="684" y="637"/>
                      <a:pt x="676" y="627"/>
                    </a:cubicBezTo>
                    <a:cubicBezTo>
                      <a:pt x="796" y="507"/>
                      <a:pt x="796" y="507"/>
                      <a:pt x="796" y="507"/>
                    </a:cubicBezTo>
                    <a:cubicBezTo>
                      <a:pt x="798" y="505"/>
                      <a:pt x="800" y="502"/>
                      <a:pt x="800" y="499"/>
                    </a:cubicBezTo>
                    <a:cubicBezTo>
                      <a:pt x="800" y="388"/>
                      <a:pt x="800" y="388"/>
                      <a:pt x="800" y="388"/>
                    </a:cubicBezTo>
                    <a:cubicBezTo>
                      <a:pt x="896" y="291"/>
                      <a:pt x="896" y="291"/>
                      <a:pt x="896" y="291"/>
                    </a:cubicBezTo>
                    <a:cubicBezTo>
                      <a:pt x="899" y="288"/>
                      <a:pt x="901" y="284"/>
                      <a:pt x="901" y="281"/>
                    </a:cubicBezTo>
                    <a:cubicBezTo>
                      <a:pt x="901" y="130"/>
                      <a:pt x="901" y="130"/>
                      <a:pt x="901" y="130"/>
                    </a:cubicBezTo>
                    <a:cubicBezTo>
                      <a:pt x="993" y="38"/>
                      <a:pt x="993" y="38"/>
                      <a:pt x="993" y="38"/>
                    </a:cubicBezTo>
                    <a:cubicBezTo>
                      <a:pt x="1101" y="38"/>
                      <a:pt x="1101" y="38"/>
                      <a:pt x="1101" y="38"/>
                    </a:cubicBezTo>
                    <a:cubicBezTo>
                      <a:pt x="1102" y="46"/>
                      <a:pt x="1102" y="46"/>
                      <a:pt x="1102" y="46"/>
                    </a:cubicBezTo>
                    <a:lnTo>
                      <a:pt x="1201" y="46"/>
                    </a:lnTo>
                    <a:close/>
                    <a:moveTo>
                      <a:pt x="142" y="702"/>
                    </a:moveTo>
                    <a:cubicBezTo>
                      <a:pt x="129" y="702"/>
                      <a:pt x="118" y="691"/>
                      <a:pt x="118" y="678"/>
                    </a:cubicBezTo>
                    <a:cubicBezTo>
                      <a:pt x="118" y="664"/>
                      <a:pt x="129" y="654"/>
                      <a:pt x="142" y="654"/>
                    </a:cubicBezTo>
                    <a:cubicBezTo>
                      <a:pt x="156" y="654"/>
                      <a:pt x="167" y="664"/>
                      <a:pt x="167" y="678"/>
                    </a:cubicBezTo>
                    <a:cubicBezTo>
                      <a:pt x="167" y="691"/>
                      <a:pt x="156" y="702"/>
                      <a:pt x="142" y="702"/>
                    </a:cubicBezTo>
                    <a:close/>
                    <a:moveTo>
                      <a:pt x="142" y="793"/>
                    </a:moveTo>
                    <a:cubicBezTo>
                      <a:pt x="129" y="793"/>
                      <a:pt x="118" y="782"/>
                      <a:pt x="118" y="769"/>
                    </a:cubicBezTo>
                    <a:cubicBezTo>
                      <a:pt x="118" y="756"/>
                      <a:pt x="129" y="745"/>
                      <a:pt x="142" y="745"/>
                    </a:cubicBezTo>
                    <a:cubicBezTo>
                      <a:pt x="156" y="745"/>
                      <a:pt x="167" y="756"/>
                      <a:pt x="167" y="769"/>
                    </a:cubicBezTo>
                    <a:cubicBezTo>
                      <a:pt x="167" y="782"/>
                      <a:pt x="156" y="793"/>
                      <a:pt x="142" y="793"/>
                    </a:cubicBezTo>
                    <a:close/>
                    <a:moveTo>
                      <a:pt x="63" y="903"/>
                    </a:moveTo>
                    <a:cubicBezTo>
                      <a:pt x="40" y="903"/>
                      <a:pt x="21" y="885"/>
                      <a:pt x="21" y="862"/>
                    </a:cubicBezTo>
                    <a:cubicBezTo>
                      <a:pt x="21" y="839"/>
                      <a:pt x="40" y="821"/>
                      <a:pt x="63" y="821"/>
                    </a:cubicBezTo>
                    <a:cubicBezTo>
                      <a:pt x="86" y="821"/>
                      <a:pt x="104" y="839"/>
                      <a:pt x="104" y="862"/>
                    </a:cubicBezTo>
                    <a:cubicBezTo>
                      <a:pt x="104" y="885"/>
                      <a:pt x="86" y="903"/>
                      <a:pt x="63" y="903"/>
                    </a:cubicBezTo>
                    <a:close/>
                    <a:moveTo>
                      <a:pt x="326" y="893"/>
                    </a:moveTo>
                    <a:cubicBezTo>
                      <a:pt x="305" y="893"/>
                      <a:pt x="288" y="876"/>
                      <a:pt x="288" y="855"/>
                    </a:cubicBezTo>
                    <a:cubicBezTo>
                      <a:pt x="288" y="834"/>
                      <a:pt x="305" y="817"/>
                      <a:pt x="326" y="817"/>
                    </a:cubicBezTo>
                    <a:cubicBezTo>
                      <a:pt x="347" y="817"/>
                      <a:pt x="364" y="834"/>
                      <a:pt x="364" y="855"/>
                    </a:cubicBezTo>
                    <a:cubicBezTo>
                      <a:pt x="364" y="876"/>
                      <a:pt x="347" y="893"/>
                      <a:pt x="326" y="893"/>
                    </a:cubicBezTo>
                    <a:close/>
                    <a:moveTo>
                      <a:pt x="625" y="704"/>
                    </a:moveTo>
                    <a:cubicBezTo>
                      <a:pt x="602" y="704"/>
                      <a:pt x="584" y="686"/>
                      <a:pt x="584" y="663"/>
                    </a:cubicBezTo>
                    <a:cubicBezTo>
                      <a:pt x="584" y="640"/>
                      <a:pt x="602" y="621"/>
                      <a:pt x="625" y="621"/>
                    </a:cubicBezTo>
                    <a:cubicBezTo>
                      <a:pt x="648" y="621"/>
                      <a:pt x="666" y="640"/>
                      <a:pt x="666" y="663"/>
                    </a:cubicBezTo>
                    <a:cubicBezTo>
                      <a:pt x="666" y="686"/>
                      <a:pt x="648" y="704"/>
                      <a:pt x="625" y="7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1" name="TextBox 128"/>
            <p:cNvSpPr txBox="1"/>
            <p:nvPr/>
          </p:nvSpPr>
          <p:spPr>
            <a:xfrm>
              <a:off x="9982" y="3802"/>
              <a:ext cx="1966" cy="1939"/>
            </a:xfrm>
            <a:prstGeom prst="rect">
              <a:avLst/>
            </a:prstGeom>
          </p:spPr>
          <p:txBody>
            <a:bodyPr wrap="square" rtlCol="0">
              <a:noAutofit/>
            </a:bodyPr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3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九大</a:t>
              </a:r>
              <a:endParaRPr lang="en-US" altLang="zh-CN" sz="3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3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挑战</a:t>
              </a:r>
              <a:endParaRPr lang="zh-CN" altLang="en-US" sz="3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2" name="组合 531"/>
          <p:cNvGrpSpPr/>
          <p:nvPr/>
        </p:nvGrpSpPr>
        <p:grpSpPr>
          <a:xfrm>
            <a:off x="2440305" y="2169795"/>
            <a:ext cx="7396480" cy="3808730"/>
            <a:chOff x="3843" y="3417"/>
            <a:chExt cx="11648" cy="5998"/>
          </a:xfrm>
        </p:grpSpPr>
        <p:sp>
          <p:nvSpPr>
            <p:cNvPr id="32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3843" y="6940"/>
              <a:ext cx="3092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dist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居民财富效应减退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3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3843" y="5802"/>
              <a:ext cx="3003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dist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居民收入大幅下降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3843" y="4619"/>
              <a:ext cx="2904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dist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劳动市场就业困难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3843" y="3575"/>
              <a:ext cx="3027" cy="485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algn="dist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消费增速快速回落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8594" y="8496"/>
              <a:ext cx="2982" cy="9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消费增长动力不足</a:t>
              </a:r>
              <a:endParaRPr lang="zh-CN" altLang="en-US" sz="16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消费呈现降级态势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6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12529" y="3575"/>
              <a:ext cx="2954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房产投资持续下降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7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12617" y="4619"/>
              <a:ext cx="2871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外贸出口形势严峻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12617" y="5802"/>
              <a:ext cx="2869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新兴产业产能过剩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  <p:cNvSpPr/>
            <p:nvPr/>
          </p:nvSpPr>
          <p:spPr>
            <a:xfrm>
              <a:off x="12530" y="6940"/>
              <a:ext cx="2961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/>
              <a:r>
                <a:rPr lang="zh-CN" altLang="en-US" sz="16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楼市股市持续低迷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 rot="0">
              <a:off x="6700" y="6800"/>
              <a:ext cx="1014" cy="918"/>
              <a:chOff x="3061310" y="4626498"/>
              <a:chExt cx="1005652" cy="910488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82" name="组合 81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83" name="组合 82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84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85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86" name="椭圆 85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87" name="任意多边形 86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88" name="组合 87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89" name="图片 88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90" name="组合 89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91" name="图片 90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2" name="图片 91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93" name="组合 92"/>
            <p:cNvGrpSpPr/>
            <p:nvPr/>
          </p:nvGrpSpPr>
          <p:grpSpPr>
            <a:xfrm rot="0">
              <a:off x="6700" y="5700"/>
              <a:ext cx="1014" cy="918"/>
              <a:chOff x="3061310" y="4626498"/>
              <a:chExt cx="1005652" cy="910488"/>
            </a:xfrm>
          </p:grpSpPr>
          <p:sp>
            <p:nvSpPr>
              <p:cNvPr id="94" name="椭圆 93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95" name="组合 94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96" name="组合 95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97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98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99" name="椭圆 98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100" name="任意多边形 99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154" name="图片 15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155" name="组合 154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156" name="图片 155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7" name="图片 156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58" name="组合 157"/>
            <p:cNvGrpSpPr/>
            <p:nvPr/>
          </p:nvGrpSpPr>
          <p:grpSpPr>
            <a:xfrm rot="0">
              <a:off x="6700" y="4574"/>
              <a:ext cx="1014" cy="918"/>
              <a:chOff x="3061310" y="4626498"/>
              <a:chExt cx="1005652" cy="910488"/>
            </a:xfrm>
          </p:grpSpPr>
          <p:sp>
            <p:nvSpPr>
              <p:cNvPr id="159" name="椭圆 158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160" name="组合 159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161" name="组合 160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162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163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164" name="椭圆 163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165" name="任意多边形 164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66" name="组合 165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167" name="图片 166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168" name="组合 167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169" name="图片 168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0" name="图片 169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71" name="组合 170"/>
            <p:cNvGrpSpPr/>
            <p:nvPr/>
          </p:nvGrpSpPr>
          <p:grpSpPr>
            <a:xfrm rot="0">
              <a:off x="6700" y="3417"/>
              <a:ext cx="1014" cy="918"/>
              <a:chOff x="3061310" y="4626498"/>
              <a:chExt cx="1005652" cy="910488"/>
            </a:xfrm>
          </p:grpSpPr>
          <p:sp>
            <p:nvSpPr>
              <p:cNvPr id="172" name="椭圆 171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173" name="组合 172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174" name="组合 173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175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176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177" name="椭圆 176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178" name="任意多边形 177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79" name="组合 178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180" name="图片 17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181" name="组合 180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182" name="图片 181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3" name="图片 182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2" name="组合 201"/>
            <p:cNvGrpSpPr/>
            <p:nvPr/>
          </p:nvGrpSpPr>
          <p:grpSpPr>
            <a:xfrm rot="0">
              <a:off x="11615" y="3466"/>
              <a:ext cx="1014" cy="918"/>
              <a:chOff x="3061310" y="4626498"/>
              <a:chExt cx="1005652" cy="910488"/>
            </a:xfrm>
          </p:grpSpPr>
          <p:sp>
            <p:nvSpPr>
              <p:cNvPr id="203" name="椭圆 202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204" name="组合 203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205" name="组合 204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206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07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08" name="椭圆 207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09" name="任意多边形 208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10" name="组合 209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211" name="图片 21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212" name="组合 211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213" name="图片 212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4" name="图片 213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15" name="组合 214"/>
            <p:cNvGrpSpPr/>
            <p:nvPr/>
          </p:nvGrpSpPr>
          <p:grpSpPr>
            <a:xfrm rot="0">
              <a:off x="11615" y="4548"/>
              <a:ext cx="1014" cy="918"/>
              <a:chOff x="3061310" y="4626498"/>
              <a:chExt cx="1005652" cy="910488"/>
            </a:xfrm>
          </p:grpSpPr>
          <p:sp>
            <p:nvSpPr>
              <p:cNvPr id="216" name="椭圆 215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217" name="组合 216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218" name="组合 217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219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20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21" name="椭圆 220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22" name="任意多边形 221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23" name="组合 222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224" name="图片 22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225" name="组合 224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226" name="图片 225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7" name="图片 226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28" name="组合 227"/>
            <p:cNvGrpSpPr/>
            <p:nvPr/>
          </p:nvGrpSpPr>
          <p:grpSpPr>
            <a:xfrm rot="0">
              <a:off x="11615" y="5671"/>
              <a:ext cx="1014" cy="918"/>
              <a:chOff x="3061310" y="4626498"/>
              <a:chExt cx="1005652" cy="910488"/>
            </a:xfrm>
          </p:grpSpPr>
          <p:sp>
            <p:nvSpPr>
              <p:cNvPr id="229" name="椭圆 228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230" name="组合 229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231" name="组合 230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232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33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34" name="椭圆 233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35" name="任意多边形 234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36" name="组合 235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237" name="图片 236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238" name="组合 237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239" name="图片 238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0" name="图片 239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41" name="组合 240"/>
            <p:cNvGrpSpPr/>
            <p:nvPr/>
          </p:nvGrpSpPr>
          <p:grpSpPr>
            <a:xfrm rot="0">
              <a:off x="11615" y="6763"/>
              <a:ext cx="1014" cy="918"/>
              <a:chOff x="3061310" y="4626498"/>
              <a:chExt cx="1005652" cy="910488"/>
            </a:xfrm>
          </p:grpSpPr>
          <p:sp>
            <p:nvSpPr>
              <p:cNvPr id="242" name="椭圆 241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243" name="组合 242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244" name="组合 243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245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46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47" name="椭圆 246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48" name="任意多边形 247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49" name="组合 248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250" name="图片 24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251" name="组合 250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252" name="图片 251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3" name="图片 252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54" name="组合 253"/>
            <p:cNvGrpSpPr/>
            <p:nvPr/>
          </p:nvGrpSpPr>
          <p:grpSpPr>
            <a:xfrm rot="0">
              <a:off x="9408" y="7529"/>
              <a:ext cx="1014" cy="918"/>
              <a:chOff x="3061310" y="4626498"/>
              <a:chExt cx="1005652" cy="910488"/>
            </a:xfrm>
          </p:grpSpPr>
          <p:sp>
            <p:nvSpPr>
              <p:cNvPr id="256" name="椭圆 255"/>
              <p:cNvSpPr/>
              <p:nvPr/>
            </p:nvSpPr>
            <p:spPr>
              <a:xfrm>
                <a:off x="3361922" y="4867228"/>
                <a:ext cx="429028" cy="429028"/>
              </a:xfrm>
              <a:prstGeom prst="ellipse">
                <a:avLst/>
              </a:prstGeom>
              <a:solidFill>
                <a:srgbClr val="53D2FF"/>
              </a:solidFill>
              <a:ln w="76200" cap="flat" cmpd="sng" algn="ctr">
                <a:noFill/>
                <a:prstDash val="solid"/>
              </a:ln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kern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grpSp>
            <p:nvGrpSpPr>
              <p:cNvPr id="257" name="组合 256"/>
              <p:cNvGrpSpPr/>
              <p:nvPr/>
            </p:nvGrpSpPr>
            <p:grpSpPr>
              <a:xfrm>
                <a:off x="3061310" y="4626498"/>
                <a:ext cx="1005652" cy="910488"/>
                <a:chOff x="7811503" y="-252888"/>
                <a:chExt cx="6892888" cy="6240636"/>
              </a:xfrm>
            </p:grpSpPr>
            <p:grpSp>
              <p:nvGrpSpPr>
                <p:cNvPr id="258" name="组合 257"/>
                <p:cNvGrpSpPr/>
                <p:nvPr/>
              </p:nvGrpSpPr>
              <p:grpSpPr>
                <a:xfrm>
                  <a:off x="9008393" y="620274"/>
                  <a:ext cx="4503812" cy="4492507"/>
                  <a:chOff x="5865701" y="2919628"/>
                  <a:chExt cx="1263650" cy="1260477"/>
                </a:xfrm>
              </p:grpSpPr>
              <p:sp>
                <p:nvSpPr>
                  <p:cNvPr id="259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5865701" y="2919629"/>
                    <a:ext cx="1263650" cy="1260475"/>
                  </a:xfrm>
                  <a:custGeom>
                    <a:avLst/>
                    <a:gdLst>
                      <a:gd name="T0" fmla="*/ 167 w 334"/>
                      <a:gd name="T1" fmla="*/ 0 h 333"/>
                      <a:gd name="T2" fmla="*/ 0 w 334"/>
                      <a:gd name="T3" fmla="*/ 166 h 333"/>
                      <a:gd name="T4" fmla="*/ 167 w 334"/>
                      <a:gd name="T5" fmla="*/ 333 h 333"/>
                      <a:gd name="T6" fmla="*/ 334 w 334"/>
                      <a:gd name="T7" fmla="*/ 166 h 333"/>
                      <a:gd name="T8" fmla="*/ 167 w 334"/>
                      <a:gd name="T9" fmla="*/ 0 h 333"/>
                      <a:gd name="T10" fmla="*/ 167 w 334"/>
                      <a:gd name="T11" fmla="*/ 332 h 333"/>
                      <a:gd name="T12" fmla="*/ 1 w 334"/>
                      <a:gd name="T13" fmla="*/ 166 h 333"/>
                      <a:gd name="T14" fmla="*/ 167 w 334"/>
                      <a:gd name="T15" fmla="*/ 1 h 333"/>
                      <a:gd name="T16" fmla="*/ 332 w 334"/>
                      <a:gd name="T17" fmla="*/ 166 h 333"/>
                      <a:gd name="T18" fmla="*/ 167 w 334"/>
                      <a:gd name="T19" fmla="*/ 332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4" h="333">
                        <a:moveTo>
                          <a:pt x="167" y="0"/>
                        </a:moveTo>
                        <a:cubicBezTo>
                          <a:pt x="75" y="0"/>
                          <a:pt x="0" y="75"/>
                          <a:pt x="0" y="166"/>
                        </a:cubicBezTo>
                        <a:cubicBezTo>
                          <a:pt x="0" y="258"/>
                          <a:pt x="75" y="333"/>
                          <a:pt x="167" y="333"/>
                        </a:cubicBezTo>
                        <a:cubicBezTo>
                          <a:pt x="259" y="333"/>
                          <a:pt x="334" y="258"/>
                          <a:pt x="334" y="166"/>
                        </a:cubicBezTo>
                        <a:cubicBezTo>
                          <a:pt x="334" y="75"/>
                          <a:pt x="259" y="0"/>
                          <a:pt x="167" y="0"/>
                        </a:cubicBezTo>
                        <a:close/>
                        <a:moveTo>
                          <a:pt x="167" y="332"/>
                        </a:moveTo>
                        <a:cubicBezTo>
                          <a:pt x="76" y="332"/>
                          <a:pt x="1" y="258"/>
                          <a:pt x="1" y="166"/>
                        </a:cubicBezTo>
                        <a:cubicBezTo>
                          <a:pt x="1" y="75"/>
                          <a:pt x="76" y="1"/>
                          <a:pt x="167" y="1"/>
                        </a:cubicBezTo>
                        <a:cubicBezTo>
                          <a:pt x="258" y="1"/>
                          <a:pt x="332" y="75"/>
                          <a:pt x="332" y="166"/>
                        </a:cubicBezTo>
                        <a:cubicBezTo>
                          <a:pt x="332" y="258"/>
                          <a:pt x="258" y="332"/>
                          <a:pt x="167" y="3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/>
                      </a:gs>
                      <a:gs pos="50000">
                        <a:schemeClr val="bg1">
                          <a:alpha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60" name="Freeform 21"/>
                  <p:cNvSpPr/>
                  <p:nvPr/>
                </p:nvSpPr>
                <p:spPr bwMode="auto">
                  <a:xfrm>
                    <a:off x="5868876" y="2919630"/>
                    <a:ext cx="1059808" cy="1146388"/>
                  </a:xfrm>
                  <a:custGeom>
                    <a:avLst/>
                    <a:gdLst>
                      <a:gd name="T0" fmla="*/ 278 w 278"/>
                      <a:gd name="T1" fmla="*/ 46 h 300"/>
                      <a:gd name="T2" fmla="*/ 164 w 278"/>
                      <a:gd name="T3" fmla="*/ 0 h 300"/>
                      <a:gd name="T4" fmla="*/ 0 w 278"/>
                      <a:gd name="T5" fmla="*/ 164 h 300"/>
                      <a:gd name="T6" fmla="*/ 71 w 278"/>
                      <a:gd name="T7" fmla="*/ 300 h 300"/>
                      <a:gd name="T8" fmla="*/ 278 w 278"/>
                      <a:gd name="T9" fmla="*/ 46 h 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8" h="300">
                        <a:moveTo>
                          <a:pt x="278" y="46"/>
                        </a:moveTo>
                        <a:cubicBezTo>
                          <a:pt x="248" y="18"/>
                          <a:pt x="208" y="0"/>
                          <a:pt x="164" y="0"/>
                        </a:cubicBezTo>
                        <a:cubicBezTo>
                          <a:pt x="73" y="0"/>
                          <a:pt x="0" y="74"/>
                          <a:pt x="0" y="164"/>
                        </a:cubicBezTo>
                        <a:cubicBezTo>
                          <a:pt x="0" y="221"/>
                          <a:pt x="28" y="271"/>
                          <a:pt x="71" y="300"/>
                        </a:cubicBezTo>
                        <a:cubicBezTo>
                          <a:pt x="56" y="193"/>
                          <a:pt x="166" y="61"/>
                          <a:pt x="278" y="4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61" name="椭圆 260"/>
                  <p:cNvSpPr/>
                  <p:nvPr/>
                </p:nvSpPr>
                <p:spPr>
                  <a:xfrm>
                    <a:off x="6014736" y="2919628"/>
                    <a:ext cx="965580" cy="65919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75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  <p:sp>
                <p:nvSpPr>
                  <p:cNvPr id="262" name="任意多边形 261"/>
                  <p:cNvSpPr>
                    <a:spLocks noChangeArrowheads="1"/>
                  </p:cNvSpPr>
                  <p:nvPr/>
                </p:nvSpPr>
                <p:spPr bwMode="auto">
                  <a:xfrm>
                    <a:off x="5931554" y="3824958"/>
                    <a:ext cx="1131944" cy="355147"/>
                  </a:xfrm>
                  <a:custGeom>
                    <a:avLst/>
                    <a:gdLst>
                      <a:gd name="connsiteX0" fmla="*/ 0 w 1131944"/>
                      <a:gd name="connsiteY0" fmla="*/ 0 h 355147"/>
                      <a:gd name="connsiteX1" fmla="*/ 32434 w 1131944"/>
                      <a:gd name="connsiteY1" fmla="*/ 28884 h 355147"/>
                      <a:gd name="connsiteX2" fmla="*/ 565972 w 1131944"/>
                      <a:gd name="connsiteY2" fmla="*/ 191268 h 355147"/>
                      <a:gd name="connsiteX3" fmla="*/ 1099510 w 1131944"/>
                      <a:gd name="connsiteY3" fmla="*/ 28884 h 355147"/>
                      <a:gd name="connsiteX4" fmla="*/ 1131944 w 1131944"/>
                      <a:gd name="connsiteY4" fmla="*/ 0 h 355147"/>
                      <a:gd name="connsiteX5" fmla="*/ 1089891 w 1131944"/>
                      <a:gd name="connsiteY5" fmla="*/ 77281 h 355147"/>
                      <a:gd name="connsiteX6" fmla="*/ 565972 w 1131944"/>
                      <a:gd name="connsiteY6" fmla="*/ 355147 h 355147"/>
                      <a:gd name="connsiteX7" fmla="*/ 42053 w 1131944"/>
                      <a:gd name="connsiteY7" fmla="*/ 77281 h 35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1944" h="355147">
                        <a:moveTo>
                          <a:pt x="0" y="0"/>
                        </a:moveTo>
                        <a:lnTo>
                          <a:pt x="32434" y="28884"/>
                        </a:lnTo>
                        <a:cubicBezTo>
                          <a:pt x="168979" y="129213"/>
                          <a:pt x="357613" y="191268"/>
                          <a:pt x="565972" y="191268"/>
                        </a:cubicBezTo>
                        <a:cubicBezTo>
                          <a:pt x="774332" y="191268"/>
                          <a:pt x="962966" y="129213"/>
                          <a:pt x="1099510" y="28884"/>
                        </a:cubicBezTo>
                        <a:lnTo>
                          <a:pt x="1131944" y="0"/>
                        </a:lnTo>
                        <a:lnTo>
                          <a:pt x="1089891" y="77281"/>
                        </a:lnTo>
                        <a:cubicBezTo>
                          <a:pt x="976348" y="244926"/>
                          <a:pt x="784064" y="355147"/>
                          <a:pt x="565972" y="355147"/>
                        </a:cubicBezTo>
                        <a:cubicBezTo>
                          <a:pt x="347880" y="355147"/>
                          <a:pt x="155597" y="244926"/>
                          <a:pt x="42053" y="7728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/>
                      <a:ea typeface="微软雅黑" panose="020B0503020204020204" pitchFamily="34" charset="-122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63" name="组合 262"/>
                <p:cNvGrpSpPr/>
                <p:nvPr/>
              </p:nvGrpSpPr>
              <p:grpSpPr>
                <a:xfrm>
                  <a:off x="7811503" y="-252888"/>
                  <a:ext cx="6892888" cy="6240636"/>
                  <a:chOff x="7811503" y="-252888"/>
                  <a:chExt cx="6892888" cy="6240636"/>
                </a:xfrm>
              </p:grpSpPr>
              <p:pic>
                <p:nvPicPr>
                  <p:cNvPr id="264" name="图片 26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4C411E">
                          <a:alpha val="29804"/>
                        </a:srgbClr>
                      </a:clrFrom>
                      <a:clrTo>
                        <a:srgbClr val="4C411E">
                          <a:alpha val="0"/>
                        </a:srgbClr>
                      </a:clrTo>
                    </a:clrChange>
                    <a:duotone>
                      <a:prstClr val="black"/>
                      <a:srgbClr val="00B0F0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3382" y="-252888"/>
                    <a:ext cx="6309130" cy="6240636"/>
                  </a:xfrm>
                  <a:prstGeom prst="rect">
                    <a:avLst/>
                  </a:prstGeom>
                </p:spPr>
              </p:pic>
              <p:grpSp>
                <p:nvGrpSpPr>
                  <p:cNvPr id="265" name="组合 264"/>
                  <p:cNvGrpSpPr/>
                  <p:nvPr/>
                </p:nvGrpSpPr>
                <p:grpSpPr>
                  <a:xfrm rot="18778614">
                    <a:off x="9716814" y="-558407"/>
                    <a:ext cx="3082266" cy="6892888"/>
                    <a:chOff x="8431079" y="889359"/>
                    <a:chExt cx="2468676" cy="5520715"/>
                  </a:xfrm>
                </p:grpSpPr>
                <p:pic>
                  <p:nvPicPr>
                    <p:cNvPr id="266" name="图片 265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889359"/>
                      <a:ext cx="2468676" cy="1926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7" name="图片 266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4C411E">
                            <a:alpha val="29804"/>
                          </a:srgbClr>
                        </a:clrFrom>
                        <a:clrTo>
                          <a:srgbClr val="4C411E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3BF6FF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31079" y="4483897"/>
                      <a:ext cx="2468676" cy="1926177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0052 -0.10162 " pathEditMode="relative" rAng="0" ptsTypes="AA">
                                      <p:cBhvr>
                                        <p:cTn id="15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4557 2.96296E-6 " pathEditMode="relative" rAng="0" ptsTypes="AA">
                                      <p:cBhvr>
                                        <p:cTn id="21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0052 -0.10162 " pathEditMode="relative" rAng="0" ptsTypes="AA">
                                      <p:cBhvr>
                                        <p:cTn id="27" dur="1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0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5" grpId="0" animBg="1"/>
      <p:bldP spid="25" grpId="1" animBg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5"/>
          <p:cNvSpPr txBox="1"/>
          <p:nvPr/>
        </p:nvSpPr>
        <p:spPr>
          <a:xfrm>
            <a:off x="6066285" y="1180077"/>
            <a:ext cx="4160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rPr>
              <a:t>消费呈现降级态势</a:t>
            </a:r>
            <a:endParaRPr lang="zh-CN" altLang="en-US" sz="3600" b="1" spc="3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Segoe UI Light" panose="020B0502040204020203" pitchFamily="34" charset="0"/>
            </a:endParaRPr>
          </a:p>
        </p:txBody>
      </p:sp>
      <p:sp>
        <p:nvSpPr>
          <p:cNvPr id="98" name="Text Placeholder 4"/>
          <p:cNvSpPr txBox="1"/>
          <p:nvPr/>
        </p:nvSpPr>
        <p:spPr>
          <a:xfrm>
            <a:off x="6072636" y="2190148"/>
            <a:ext cx="4782273" cy="2404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algn="just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Calibri" panose="020F050202020403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消费观念：</a:t>
            </a:r>
            <a:endParaRPr lang="zh-CN" altLang="en-US" sz="1800" b="1" dirty="0">
              <a:solidFill>
                <a:schemeClr val="bg1">
                  <a:lumMod val="9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更加理性消费，非刚需不购买；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</a:pP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消费偏好：</a:t>
            </a:r>
            <a:endParaRPr lang="zh-CN" altLang="en-US" sz="1800" b="1" dirty="0">
              <a:solidFill>
                <a:schemeClr val="bg1">
                  <a:lumMod val="9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dirty="0">
                <a:solidFill>
                  <a:schemeClr val="bg1">
                    <a:lumMod val="9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更热衷于参与各种网络优惠活动，</a:t>
            </a:r>
            <a:endParaRPr dirty="0">
              <a:solidFill>
                <a:schemeClr val="bg1">
                  <a:lumMod val="9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dirty="0">
                <a:solidFill>
                  <a:schemeClr val="bg1">
                    <a:lumMod val="9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甚至会为一些小额优惠花较多时间和精力；</a:t>
            </a:r>
            <a:endParaRPr dirty="0">
              <a:solidFill>
                <a:schemeClr val="bg1">
                  <a:lumMod val="9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99" name="Group 97"/>
          <p:cNvGrpSpPr/>
          <p:nvPr>
            <p:custDataLst>
              <p:tags r:id="rId1"/>
            </p:custDataLst>
          </p:nvPr>
        </p:nvGrpSpPr>
        <p:grpSpPr>
          <a:xfrm>
            <a:off x="6192120" y="5087695"/>
            <a:ext cx="803186" cy="803184"/>
            <a:chOff x="1150432" y="4860060"/>
            <a:chExt cx="803186" cy="803184"/>
          </a:xfrm>
        </p:grpSpPr>
        <p:sp>
          <p:nvSpPr>
            <p:cNvPr id="100" name="Partial Circle 111"/>
            <p:cNvSpPr/>
            <p:nvPr>
              <p:custDataLst>
                <p:tags r:id="rId2"/>
              </p:custDataLst>
            </p:nvPr>
          </p:nvSpPr>
          <p:spPr>
            <a:xfrm>
              <a:off x="1150432" y="4860060"/>
              <a:ext cx="803186" cy="803184"/>
            </a:xfrm>
            <a:prstGeom prst="pie">
              <a:avLst>
                <a:gd name="adj1" fmla="val 16198735"/>
                <a:gd name="adj2" fmla="val 542450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id-ID" sz="140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01" name="Oval 112"/>
            <p:cNvSpPr/>
            <p:nvPr>
              <p:custDataLst>
                <p:tags r:id="rId3"/>
              </p:custDataLst>
            </p:nvPr>
          </p:nvSpPr>
          <p:spPr>
            <a:xfrm>
              <a:off x="1262138" y="4970829"/>
              <a:ext cx="579772" cy="579772"/>
            </a:xfrm>
            <a:prstGeom prst="ellipse">
              <a:avLst/>
            </a:prstGeom>
            <a:solidFill>
              <a:srgbClr val="2C4FB5"/>
            </a:solidFill>
            <a:ln>
              <a:noFill/>
            </a:ln>
            <a:effectLst>
              <a:outerShdw blurRad="3683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Segoe UI Light" panose="020B0502040204020203" pitchFamily="34" charset="0"/>
                </a:rPr>
                <a:t>5</a:t>
              </a:r>
              <a:r>
                <a:rPr lang="id-ID" sz="14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Segoe UI Light" panose="020B0502040204020203" pitchFamily="34" charset="0"/>
                </a:rPr>
                <a:t>0%</a:t>
              </a:r>
              <a:endParaRPr lang="id-ID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102" name="Rectangle 98"/>
          <p:cNvSpPr/>
          <p:nvPr>
            <p:custDataLst>
              <p:tags r:id="rId4"/>
            </p:custDataLst>
          </p:nvPr>
        </p:nvSpPr>
        <p:spPr>
          <a:xfrm>
            <a:off x="6197475" y="5988161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rPr>
              <a:t>促销打折</a:t>
            </a:r>
            <a:endParaRPr lang="id-ID" sz="1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103" name="Group 99"/>
          <p:cNvGrpSpPr/>
          <p:nvPr>
            <p:custDataLst>
              <p:tags r:id="rId5"/>
            </p:custDataLst>
          </p:nvPr>
        </p:nvGrpSpPr>
        <p:grpSpPr>
          <a:xfrm>
            <a:off x="7476538" y="5087695"/>
            <a:ext cx="803186" cy="803184"/>
            <a:chOff x="1150432" y="4860060"/>
            <a:chExt cx="803186" cy="803184"/>
          </a:xfrm>
        </p:grpSpPr>
        <p:sp>
          <p:nvSpPr>
            <p:cNvPr id="104" name="Partial Circle 109"/>
            <p:cNvSpPr/>
            <p:nvPr>
              <p:custDataLst>
                <p:tags r:id="rId6"/>
              </p:custDataLst>
            </p:nvPr>
          </p:nvSpPr>
          <p:spPr>
            <a:xfrm>
              <a:off x="1150432" y="4860060"/>
              <a:ext cx="803186" cy="803184"/>
            </a:xfrm>
            <a:prstGeom prst="pie">
              <a:avLst>
                <a:gd name="adj1" fmla="val 16198735"/>
                <a:gd name="adj2" fmla="val 700226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id-ID" sz="140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05" name="Oval 110"/>
            <p:cNvSpPr/>
            <p:nvPr>
              <p:custDataLst>
                <p:tags r:id="rId7"/>
              </p:custDataLst>
            </p:nvPr>
          </p:nvSpPr>
          <p:spPr>
            <a:xfrm>
              <a:off x="1262138" y="4970829"/>
              <a:ext cx="579772" cy="579772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>
              <a:outerShdw blurRad="3683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id-ID" sz="14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Segoe UI Light" panose="020B0502040204020203" pitchFamily="34" charset="0"/>
                </a:rPr>
                <a:t>60%</a:t>
              </a:r>
              <a:endParaRPr lang="id-ID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106" name="Rectangle 100"/>
          <p:cNvSpPr/>
          <p:nvPr>
            <p:custDataLst>
              <p:tags r:id="rId8"/>
            </p:custDataLst>
          </p:nvPr>
        </p:nvSpPr>
        <p:spPr>
          <a:xfrm>
            <a:off x="7484358" y="5988161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rPr>
              <a:t>优惠拼团</a:t>
            </a:r>
            <a:endParaRPr lang="en-US" altLang="zh-CN" sz="1200" dirty="0" smtClean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107" name="Group 101"/>
          <p:cNvGrpSpPr/>
          <p:nvPr>
            <p:custDataLst>
              <p:tags r:id="rId9"/>
            </p:custDataLst>
          </p:nvPr>
        </p:nvGrpSpPr>
        <p:grpSpPr>
          <a:xfrm>
            <a:off x="8760956" y="5087695"/>
            <a:ext cx="803186" cy="803184"/>
            <a:chOff x="1150432" y="4860060"/>
            <a:chExt cx="803186" cy="803184"/>
          </a:xfrm>
        </p:grpSpPr>
        <p:sp>
          <p:nvSpPr>
            <p:cNvPr id="108" name="Partial Circle 107"/>
            <p:cNvSpPr/>
            <p:nvPr>
              <p:custDataLst>
                <p:tags r:id="rId10"/>
              </p:custDataLst>
            </p:nvPr>
          </p:nvSpPr>
          <p:spPr>
            <a:xfrm>
              <a:off x="1150432" y="4860060"/>
              <a:ext cx="803186" cy="803184"/>
            </a:xfrm>
            <a:prstGeom prst="pie">
              <a:avLst>
                <a:gd name="adj1" fmla="val 16198735"/>
                <a:gd name="adj2" fmla="val 923620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id-ID" sz="140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09" name="Oval 108"/>
            <p:cNvSpPr/>
            <p:nvPr>
              <p:custDataLst>
                <p:tags r:id="rId11"/>
              </p:custDataLst>
            </p:nvPr>
          </p:nvSpPr>
          <p:spPr>
            <a:xfrm>
              <a:off x="1262138" y="4970829"/>
              <a:ext cx="579772" cy="579772"/>
            </a:xfrm>
            <a:prstGeom prst="ellipse">
              <a:avLst/>
            </a:prstGeom>
            <a:solidFill>
              <a:srgbClr val="2C4FB5"/>
            </a:solidFill>
            <a:ln>
              <a:noFill/>
            </a:ln>
            <a:effectLst>
              <a:outerShdw blurRad="3683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Segoe UI Light" panose="020B0502040204020203" pitchFamily="34" charset="0"/>
                </a:rPr>
                <a:t>7</a:t>
              </a:r>
              <a:r>
                <a:rPr lang="id-ID" sz="14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Segoe UI Light" panose="020B0502040204020203" pitchFamily="34" charset="0"/>
                </a:rPr>
                <a:t>0%</a:t>
              </a:r>
              <a:endParaRPr lang="id-ID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110" name="Rectangle 102"/>
          <p:cNvSpPr/>
          <p:nvPr>
            <p:custDataLst>
              <p:tags r:id="rId12"/>
            </p:custDataLst>
          </p:nvPr>
        </p:nvSpPr>
        <p:spPr>
          <a:xfrm>
            <a:off x="8763564" y="5988161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rPr>
              <a:t>分销返利</a:t>
            </a:r>
            <a:endParaRPr lang="id-ID" sz="1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111" name="Group 103"/>
          <p:cNvGrpSpPr/>
          <p:nvPr>
            <p:custDataLst>
              <p:tags r:id="rId13"/>
            </p:custDataLst>
          </p:nvPr>
        </p:nvGrpSpPr>
        <p:grpSpPr>
          <a:xfrm>
            <a:off x="10045373" y="5087695"/>
            <a:ext cx="803186" cy="803184"/>
            <a:chOff x="1150432" y="4860060"/>
            <a:chExt cx="803186" cy="803184"/>
          </a:xfrm>
        </p:grpSpPr>
        <p:sp>
          <p:nvSpPr>
            <p:cNvPr id="112" name="Partial Circle 105"/>
            <p:cNvSpPr/>
            <p:nvPr>
              <p:custDataLst>
                <p:tags r:id="rId14"/>
              </p:custDataLst>
            </p:nvPr>
          </p:nvSpPr>
          <p:spPr>
            <a:xfrm>
              <a:off x="1150432" y="4860060"/>
              <a:ext cx="803186" cy="803184"/>
            </a:xfrm>
            <a:prstGeom prst="pie">
              <a:avLst>
                <a:gd name="adj1" fmla="val 16198735"/>
                <a:gd name="adj2" fmla="val 13594926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id-ID" sz="140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113" name="Oval 106"/>
            <p:cNvSpPr/>
            <p:nvPr>
              <p:custDataLst>
                <p:tags r:id="rId15"/>
              </p:custDataLst>
            </p:nvPr>
          </p:nvSpPr>
          <p:spPr>
            <a:xfrm>
              <a:off x="1262138" y="4970829"/>
              <a:ext cx="579772" cy="579772"/>
            </a:xfrm>
            <a:prstGeom prst="ellipse">
              <a:avLst/>
            </a:prstGeom>
            <a:solidFill>
              <a:srgbClr val="6992E5"/>
            </a:solidFill>
            <a:ln>
              <a:noFill/>
            </a:ln>
            <a:effectLst>
              <a:outerShdw blurRad="3683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Segoe UI Light" panose="020B0502040204020203" pitchFamily="34" charset="0"/>
                </a:rPr>
                <a:t>9</a:t>
              </a:r>
              <a:r>
                <a:rPr lang="id-ID" sz="14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Segoe UI Light" panose="020B0502040204020203" pitchFamily="34" charset="0"/>
                </a:rPr>
                <a:t>0%</a:t>
              </a:r>
              <a:endParaRPr lang="id-ID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114" name="Rectangle 104"/>
          <p:cNvSpPr/>
          <p:nvPr>
            <p:custDataLst>
              <p:tags r:id="rId16"/>
            </p:custDataLst>
          </p:nvPr>
        </p:nvSpPr>
        <p:spPr>
          <a:xfrm>
            <a:off x="10058550" y="5988161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Segoe UI Light" panose="020B0502040204020203" pitchFamily="34" charset="0"/>
              </a:rPr>
              <a:t>共享股东</a:t>
            </a:r>
            <a:endParaRPr lang="id-ID" sz="1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Segoe UI Light" panose="020B0502040204020203" pitchFamily="34" charset="0"/>
            </a:endParaRPr>
          </a:p>
        </p:txBody>
      </p:sp>
      <p:sp>
        <p:nvSpPr>
          <p:cNvPr id="118" name="PA_Rectangle: Rounded Corners 39"/>
          <p:cNvSpPr/>
          <p:nvPr>
            <p:custDataLst>
              <p:tags r:id="rId17"/>
            </p:custDataLst>
          </p:nvPr>
        </p:nvSpPr>
        <p:spPr>
          <a:xfrm>
            <a:off x="6129484" y="1974036"/>
            <a:ext cx="360000" cy="671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7887" y="397853"/>
            <a:ext cx="2361279" cy="521970"/>
            <a:chOff x="277887" y="397853"/>
            <a:chExt cx="2361279" cy="521970"/>
          </a:xfrm>
        </p:grpSpPr>
        <p:sp>
          <p:nvSpPr>
            <p:cNvPr id="116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122" name="PA-文本框 8"/>
            <p:cNvSpPr txBox="1"/>
            <p:nvPr>
              <p:custDataLst>
                <p:tags r:id="rId18"/>
              </p:custDataLst>
            </p:nvPr>
          </p:nvSpPr>
          <p:spPr>
            <a:xfrm>
              <a:off x="1026266" y="397853"/>
              <a:ext cx="1612900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消费降级</a:t>
              </a:r>
              <a:endParaRPr lang="zh-CN" altLang="en-US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" y="1825108"/>
            <a:ext cx="5655169" cy="4241377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-7.40741E-7 L 0.06002 -7.40741E-7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3.7037E-6 L 0.06003 -3.7037E-6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125E-6 -4.81481E-6 L 0.06003 -4.81481E-6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7" grpId="1"/>
      <p:bldP spid="98" grpId="0"/>
      <p:bldP spid="98" grpId="1"/>
      <p:bldP spid="102" grpId="0"/>
      <p:bldP spid="106" grpId="0"/>
      <p:bldP spid="110" grpId="0"/>
      <p:bldP spid="114" grpId="0"/>
      <p:bldP spid="118" grpId="0" bldLvl="0" animBg="1"/>
      <p:bldP spid="1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-1" y="1"/>
            <a:ext cx="5295167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8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0" y="1"/>
            <a:ext cx="5003321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矩形 7"/>
          <p:cNvSpPr/>
          <p:nvPr/>
        </p:nvSpPr>
        <p:spPr>
          <a:xfrm rot="16200000" flipH="1">
            <a:off x="2195144" y="754536"/>
            <a:ext cx="3908329" cy="8298605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-11041" y="403275"/>
            <a:ext cx="389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gradFill>
                  <a:gsLst>
                    <a:gs pos="0">
                      <a:schemeClr val="bg1">
                        <a:alpha val="40000"/>
                      </a:schemeClr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TWO</a:t>
            </a:r>
            <a:endParaRPr lang="zh-CN" altLang="en-US" sz="8800" dirty="0">
              <a:gradFill>
                <a:gsLst>
                  <a:gs pos="0">
                    <a:schemeClr val="bg1">
                      <a:alpha val="40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52864" y="1173104"/>
            <a:ext cx="1564416" cy="1753085"/>
            <a:chOff x="7935611" y="723862"/>
            <a:chExt cx="1564416" cy="1753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7935611" y="723862"/>
              <a:ext cx="1561716" cy="1753085"/>
              <a:chOff x="2118886" y="532726"/>
              <a:chExt cx="872581" cy="979505"/>
            </a:xfrm>
          </p:grpSpPr>
          <p:sp>
            <p:nvSpPr>
              <p:cNvPr id="32" name="Freeform 13"/>
              <p:cNvSpPr/>
              <p:nvPr/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1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6992E5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15626" y="1240680"/>
              <a:ext cx="1484401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48690" y="3296460"/>
            <a:ext cx="4636044" cy="973945"/>
            <a:chOff x="6093608" y="2816754"/>
            <a:chExt cx="4636044" cy="973945"/>
          </a:xfrm>
        </p:grpSpPr>
        <p:sp>
          <p:nvSpPr>
            <p:cNvPr id="13" name="矩形 12"/>
            <p:cNvSpPr/>
            <p:nvPr/>
          </p:nvSpPr>
          <p:spPr bwMode="auto">
            <a:xfrm>
              <a:off x="6093608" y="3457324"/>
              <a:ext cx="4636044" cy="333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传统获客瓶颈   客户粘性下降   竞争加剧挑战</a:t>
              </a: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4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6254220" y="2816754"/>
              <a:ext cx="4314825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实体商家现状与困境</a:t>
              </a:r>
              <a:endParaRPr lang="zh-CN" altLang="en-US" sz="3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sp>
        <p:nvSpPr>
          <p:cNvPr id="17" name="矩形 7"/>
          <p:cNvSpPr/>
          <p:nvPr/>
        </p:nvSpPr>
        <p:spPr>
          <a:xfrm rot="16200000" flipH="1">
            <a:off x="2175127" y="862445"/>
            <a:ext cx="3820432" cy="8170683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4E8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991" y="2260081"/>
            <a:ext cx="5929870" cy="444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-4.44444E-6 L -4.16667E-7 0.14005 " pathEditMode="relative" rAng="0" ptsTypes="AA">
                                      <p:cBhvr>
                                        <p:cTn id="31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4" grpId="0" animBg="1"/>
      <p:bldP spid="28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2227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8135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4043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89951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1592863" y="2490289"/>
            <a:ext cx="1260000" cy="1260000"/>
          </a:xfrm>
          <a:prstGeom prst="ellipse">
            <a:avLst/>
          </a:prstGeom>
          <a:solidFill>
            <a:srgbClr val="6992E5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4183663" y="2490289"/>
            <a:ext cx="1260000" cy="1260000"/>
          </a:xfrm>
          <a:prstGeom prst="ellipse">
            <a:avLst/>
          </a:prstGeom>
          <a:solidFill>
            <a:srgbClr val="6992E5"/>
          </a:solidFill>
          <a:ln w="50800"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6774463" y="2490289"/>
            <a:ext cx="1260000" cy="1260000"/>
          </a:xfrm>
          <a:prstGeom prst="ellipse">
            <a:avLst/>
          </a:prstGeom>
          <a:solidFill>
            <a:srgbClr val="6992E5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6" name="椭圆 51"/>
          <p:cNvSpPr/>
          <p:nvPr>
            <p:custDataLst>
              <p:tags r:id="rId8"/>
            </p:custDataLst>
          </p:nvPr>
        </p:nvSpPr>
        <p:spPr>
          <a:xfrm>
            <a:off x="1989705" y="2840889"/>
            <a:ext cx="466316" cy="558800"/>
          </a:xfrm>
          <a:custGeom>
            <a:avLst/>
            <a:gdLst>
              <a:gd name="connsiteX0" fmla="*/ 234347 w 506307"/>
              <a:gd name="connsiteY0" fmla="*/ 379219 h 606722"/>
              <a:gd name="connsiteX1" fmla="*/ 271960 w 506307"/>
              <a:gd name="connsiteY1" fmla="*/ 379219 h 606722"/>
              <a:gd name="connsiteX2" fmla="*/ 278451 w 506307"/>
              <a:gd name="connsiteY2" fmla="*/ 385705 h 606722"/>
              <a:gd name="connsiteX3" fmla="*/ 278451 w 506307"/>
              <a:gd name="connsiteY3" fmla="*/ 448520 h 606722"/>
              <a:gd name="connsiteX4" fmla="*/ 271960 w 506307"/>
              <a:gd name="connsiteY4" fmla="*/ 455006 h 606722"/>
              <a:gd name="connsiteX5" fmla="*/ 234347 w 506307"/>
              <a:gd name="connsiteY5" fmla="*/ 455006 h 606722"/>
              <a:gd name="connsiteX6" fmla="*/ 227856 w 506307"/>
              <a:gd name="connsiteY6" fmla="*/ 448520 h 606722"/>
              <a:gd name="connsiteX7" fmla="*/ 227856 w 506307"/>
              <a:gd name="connsiteY7" fmla="*/ 385705 h 606722"/>
              <a:gd name="connsiteX8" fmla="*/ 234347 w 506307"/>
              <a:gd name="connsiteY8" fmla="*/ 379219 h 606722"/>
              <a:gd name="connsiteX9" fmla="*/ 234331 w 506307"/>
              <a:gd name="connsiteY9" fmla="*/ 328645 h 606722"/>
              <a:gd name="connsiteX10" fmla="*/ 177194 w 506307"/>
              <a:gd name="connsiteY10" fmla="*/ 385700 h 606722"/>
              <a:gd name="connsiteX11" fmla="*/ 177194 w 506307"/>
              <a:gd name="connsiteY11" fmla="*/ 448532 h 606722"/>
              <a:gd name="connsiteX12" fmla="*/ 234331 w 506307"/>
              <a:gd name="connsiteY12" fmla="*/ 505587 h 606722"/>
              <a:gd name="connsiteX13" fmla="*/ 271977 w 506307"/>
              <a:gd name="connsiteY13" fmla="*/ 505587 h 606722"/>
              <a:gd name="connsiteX14" fmla="*/ 329113 w 506307"/>
              <a:gd name="connsiteY14" fmla="*/ 448532 h 606722"/>
              <a:gd name="connsiteX15" fmla="*/ 329113 w 506307"/>
              <a:gd name="connsiteY15" fmla="*/ 385700 h 606722"/>
              <a:gd name="connsiteX16" fmla="*/ 271977 w 506307"/>
              <a:gd name="connsiteY16" fmla="*/ 328645 h 606722"/>
              <a:gd name="connsiteX17" fmla="*/ 253109 w 506307"/>
              <a:gd name="connsiteY17" fmla="*/ 0 h 606722"/>
              <a:gd name="connsiteX18" fmla="*/ 430303 w 506307"/>
              <a:gd name="connsiteY18" fmla="*/ 176942 h 606722"/>
              <a:gd name="connsiteX19" fmla="*/ 430303 w 506307"/>
              <a:gd name="connsiteY19" fmla="*/ 252749 h 606722"/>
              <a:gd name="connsiteX20" fmla="*/ 480943 w 506307"/>
              <a:gd name="connsiteY20" fmla="*/ 252749 h 606722"/>
              <a:gd name="connsiteX21" fmla="*/ 506307 w 506307"/>
              <a:gd name="connsiteY21" fmla="*/ 278077 h 606722"/>
              <a:gd name="connsiteX22" fmla="*/ 506307 w 506307"/>
              <a:gd name="connsiteY22" fmla="*/ 581394 h 606722"/>
              <a:gd name="connsiteX23" fmla="*/ 480943 w 506307"/>
              <a:gd name="connsiteY23" fmla="*/ 606722 h 606722"/>
              <a:gd name="connsiteX24" fmla="*/ 25275 w 506307"/>
              <a:gd name="connsiteY24" fmla="*/ 606722 h 606722"/>
              <a:gd name="connsiteX25" fmla="*/ 0 w 506307"/>
              <a:gd name="connsiteY25" fmla="*/ 581394 h 606722"/>
              <a:gd name="connsiteX26" fmla="*/ 0 w 506307"/>
              <a:gd name="connsiteY26" fmla="*/ 278077 h 606722"/>
              <a:gd name="connsiteX27" fmla="*/ 25275 w 506307"/>
              <a:gd name="connsiteY27" fmla="*/ 252749 h 606722"/>
              <a:gd name="connsiteX28" fmla="*/ 379753 w 506307"/>
              <a:gd name="connsiteY28" fmla="*/ 252749 h 606722"/>
              <a:gd name="connsiteX29" fmla="*/ 379753 w 506307"/>
              <a:gd name="connsiteY29" fmla="*/ 176942 h 606722"/>
              <a:gd name="connsiteX30" fmla="*/ 253109 w 506307"/>
              <a:gd name="connsiteY30" fmla="*/ 50568 h 606722"/>
              <a:gd name="connsiteX31" fmla="*/ 126554 w 506307"/>
              <a:gd name="connsiteY31" fmla="*/ 176942 h 606722"/>
              <a:gd name="connsiteX32" fmla="*/ 101279 w 506307"/>
              <a:gd name="connsiteY32" fmla="*/ 202270 h 606722"/>
              <a:gd name="connsiteX33" fmla="*/ 75915 w 506307"/>
              <a:gd name="connsiteY33" fmla="*/ 176942 h 606722"/>
              <a:gd name="connsiteX34" fmla="*/ 253109 w 506307"/>
              <a:gd name="connsiteY3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6307" h="606722">
                <a:moveTo>
                  <a:pt x="234347" y="379219"/>
                </a:moveTo>
                <a:lnTo>
                  <a:pt x="271960" y="379219"/>
                </a:lnTo>
                <a:cubicBezTo>
                  <a:pt x="275517" y="379219"/>
                  <a:pt x="278451" y="382062"/>
                  <a:pt x="278451" y="385705"/>
                </a:cubicBezTo>
                <a:lnTo>
                  <a:pt x="278451" y="448520"/>
                </a:lnTo>
                <a:cubicBezTo>
                  <a:pt x="278451" y="452074"/>
                  <a:pt x="275517" y="455006"/>
                  <a:pt x="271960" y="455006"/>
                </a:cubicBezTo>
                <a:lnTo>
                  <a:pt x="234347" y="455006"/>
                </a:lnTo>
                <a:cubicBezTo>
                  <a:pt x="230791" y="455006"/>
                  <a:pt x="227856" y="452074"/>
                  <a:pt x="227856" y="448520"/>
                </a:cubicBezTo>
                <a:lnTo>
                  <a:pt x="227856" y="385705"/>
                </a:lnTo>
                <a:cubicBezTo>
                  <a:pt x="227856" y="382062"/>
                  <a:pt x="230791" y="379219"/>
                  <a:pt x="234347" y="379219"/>
                </a:cubicBezTo>
                <a:close/>
                <a:moveTo>
                  <a:pt x="234331" y="328645"/>
                </a:moveTo>
                <a:cubicBezTo>
                  <a:pt x="202825" y="328645"/>
                  <a:pt x="177194" y="354240"/>
                  <a:pt x="177194" y="385700"/>
                </a:cubicBezTo>
                <a:lnTo>
                  <a:pt x="177194" y="448532"/>
                </a:lnTo>
                <a:cubicBezTo>
                  <a:pt x="177194" y="479992"/>
                  <a:pt x="202825" y="505587"/>
                  <a:pt x="234331" y="505587"/>
                </a:cubicBezTo>
                <a:lnTo>
                  <a:pt x="271977" y="505587"/>
                </a:lnTo>
                <a:cubicBezTo>
                  <a:pt x="303482" y="505587"/>
                  <a:pt x="329113" y="479992"/>
                  <a:pt x="329113" y="448532"/>
                </a:cubicBezTo>
                <a:lnTo>
                  <a:pt x="329113" y="385700"/>
                </a:lnTo>
                <a:cubicBezTo>
                  <a:pt x="329113" y="354240"/>
                  <a:pt x="303482" y="328645"/>
                  <a:pt x="271977" y="328645"/>
                </a:cubicBezTo>
                <a:close/>
                <a:moveTo>
                  <a:pt x="253109" y="0"/>
                </a:moveTo>
                <a:cubicBezTo>
                  <a:pt x="350829" y="0"/>
                  <a:pt x="430303" y="79362"/>
                  <a:pt x="430303" y="176942"/>
                </a:cubicBezTo>
                <a:lnTo>
                  <a:pt x="430303" y="252749"/>
                </a:lnTo>
                <a:lnTo>
                  <a:pt x="480943" y="252749"/>
                </a:lnTo>
                <a:cubicBezTo>
                  <a:pt x="494916" y="252749"/>
                  <a:pt x="506307" y="264124"/>
                  <a:pt x="506307" y="278077"/>
                </a:cubicBezTo>
                <a:lnTo>
                  <a:pt x="506307" y="581394"/>
                </a:lnTo>
                <a:cubicBezTo>
                  <a:pt x="506307" y="595435"/>
                  <a:pt x="494916" y="606722"/>
                  <a:pt x="480943" y="606722"/>
                </a:cubicBezTo>
                <a:lnTo>
                  <a:pt x="25275" y="606722"/>
                </a:lnTo>
                <a:cubicBezTo>
                  <a:pt x="11302" y="606722"/>
                  <a:pt x="0" y="595435"/>
                  <a:pt x="0" y="581394"/>
                </a:cubicBezTo>
                <a:lnTo>
                  <a:pt x="0" y="278077"/>
                </a:lnTo>
                <a:cubicBezTo>
                  <a:pt x="0" y="264124"/>
                  <a:pt x="11302" y="252749"/>
                  <a:pt x="25275" y="252749"/>
                </a:cubicBezTo>
                <a:lnTo>
                  <a:pt x="379753" y="252749"/>
                </a:lnTo>
                <a:lnTo>
                  <a:pt x="379753" y="176942"/>
                </a:lnTo>
                <a:cubicBezTo>
                  <a:pt x="379753" y="107267"/>
                  <a:pt x="322972" y="50568"/>
                  <a:pt x="253109" y="50568"/>
                </a:cubicBezTo>
                <a:cubicBezTo>
                  <a:pt x="183335" y="50568"/>
                  <a:pt x="126554" y="107267"/>
                  <a:pt x="126554" y="176942"/>
                </a:cubicBezTo>
                <a:cubicBezTo>
                  <a:pt x="126554" y="190895"/>
                  <a:pt x="115252" y="202270"/>
                  <a:pt x="101279" y="202270"/>
                </a:cubicBezTo>
                <a:cubicBezTo>
                  <a:pt x="87306" y="202270"/>
                  <a:pt x="75915" y="190895"/>
                  <a:pt x="75915" y="176942"/>
                </a:cubicBezTo>
                <a:cubicBezTo>
                  <a:pt x="75915" y="79362"/>
                  <a:pt x="155389" y="0"/>
                  <a:pt x="253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7" name="椭圆 52"/>
          <p:cNvSpPr/>
          <p:nvPr>
            <p:custDataLst>
              <p:tags r:id="rId9"/>
            </p:custDataLst>
          </p:nvPr>
        </p:nvSpPr>
        <p:spPr>
          <a:xfrm>
            <a:off x="4538240" y="2840889"/>
            <a:ext cx="550847" cy="558800"/>
          </a:xfrm>
          <a:custGeom>
            <a:avLst/>
            <a:gdLst>
              <a:gd name="T0" fmla="*/ 375 w 500"/>
              <a:gd name="T1" fmla="*/ 188 h 508"/>
              <a:gd name="T2" fmla="*/ 188 w 500"/>
              <a:gd name="T3" fmla="*/ 0 h 508"/>
              <a:gd name="T4" fmla="*/ 0 w 500"/>
              <a:gd name="T5" fmla="*/ 188 h 508"/>
              <a:gd name="T6" fmla="*/ 188 w 500"/>
              <a:gd name="T7" fmla="*/ 375 h 508"/>
              <a:gd name="T8" fmla="*/ 375 w 500"/>
              <a:gd name="T9" fmla="*/ 188 h 508"/>
              <a:gd name="T10" fmla="*/ 188 w 500"/>
              <a:gd name="T11" fmla="*/ 328 h 508"/>
              <a:gd name="T12" fmla="*/ 47 w 500"/>
              <a:gd name="T13" fmla="*/ 188 h 508"/>
              <a:gd name="T14" fmla="*/ 188 w 500"/>
              <a:gd name="T15" fmla="*/ 47 h 508"/>
              <a:gd name="T16" fmla="*/ 328 w 500"/>
              <a:gd name="T17" fmla="*/ 188 h 508"/>
              <a:gd name="T18" fmla="*/ 188 w 500"/>
              <a:gd name="T19" fmla="*/ 328 h 508"/>
              <a:gd name="T20" fmla="*/ 500 w 500"/>
              <a:gd name="T21" fmla="*/ 466 h 508"/>
              <a:gd name="T22" fmla="*/ 458 w 500"/>
              <a:gd name="T23" fmla="*/ 508 h 508"/>
              <a:gd name="T24" fmla="*/ 314 w 500"/>
              <a:gd name="T25" fmla="*/ 364 h 508"/>
              <a:gd name="T26" fmla="*/ 356 w 500"/>
              <a:gd name="T27" fmla="*/ 322 h 508"/>
              <a:gd name="T28" fmla="*/ 500 w 500"/>
              <a:gd name="T29" fmla="*/ 46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0" h="508">
                <a:moveTo>
                  <a:pt x="375" y="188"/>
                </a:moveTo>
                <a:cubicBezTo>
                  <a:pt x="375" y="84"/>
                  <a:pt x="291" y="0"/>
                  <a:pt x="188" y="0"/>
                </a:cubicBezTo>
                <a:cubicBezTo>
                  <a:pt x="84" y="0"/>
                  <a:pt x="0" y="84"/>
                  <a:pt x="0" y="188"/>
                </a:cubicBezTo>
                <a:cubicBezTo>
                  <a:pt x="0" y="291"/>
                  <a:pt x="84" y="375"/>
                  <a:pt x="188" y="375"/>
                </a:cubicBezTo>
                <a:cubicBezTo>
                  <a:pt x="291" y="375"/>
                  <a:pt x="375" y="291"/>
                  <a:pt x="375" y="188"/>
                </a:cubicBezTo>
                <a:close/>
                <a:moveTo>
                  <a:pt x="188" y="328"/>
                </a:moveTo>
                <a:cubicBezTo>
                  <a:pt x="110" y="328"/>
                  <a:pt x="47" y="265"/>
                  <a:pt x="47" y="188"/>
                </a:cubicBezTo>
                <a:cubicBezTo>
                  <a:pt x="47" y="110"/>
                  <a:pt x="110" y="47"/>
                  <a:pt x="188" y="47"/>
                </a:cubicBezTo>
                <a:cubicBezTo>
                  <a:pt x="265" y="47"/>
                  <a:pt x="328" y="110"/>
                  <a:pt x="328" y="188"/>
                </a:cubicBezTo>
                <a:cubicBezTo>
                  <a:pt x="328" y="265"/>
                  <a:pt x="265" y="328"/>
                  <a:pt x="188" y="328"/>
                </a:cubicBezTo>
                <a:close/>
                <a:moveTo>
                  <a:pt x="500" y="466"/>
                </a:moveTo>
                <a:lnTo>
                  <a:pt x="458" y="508"/>
                </a:lnTo>
                <a:lnTo>
                  <a:pt x="314" y="364"/>
                </a:lnTo>
                <a:lnTo>
                  <a:pt x="356" y="322"/>
                </a:lnTo>
                <a:lnTo>
                  <a:pt x="500" y="4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8" name="椭圆 53"/>
          <p:cNvSpPr/>
          <p:nvPr>
            <p:custDataLst>
              <p:tags r:id="rId10"/>
            </p:custDataLst>
          </p:nvPr>
        </p:nvSpPr>
        <p:spPr>
          <a:xfrm>
            <a:off x="7125063" y="2862267"/>
            <a:ext cx="558800" cy="516044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grpSp>
        <p:nvGrpSpPr>
          <p:cNvPr id="56" name="组合 55"/>
          <p:cNvGrpSpPr/>
          <p:nvPr>
            <p:custDataLst>
              <p:tags r:id="rId11"/>
            </p:custDataLst>
          </p:nvPr>
        </p:nvGrpSpPr>
        <p:grpSpPr>
          <a:xfrm>
            <a:off x="1347758" y="4074377"/>
            <a:ext cx="1750210" cy="897324"/>
            <a:chOff x="7117093" y="1725490"/>
            <a:chExt cx="1813380" cy="897324"/>
          </a:xfrm>
        </p:grpSpPr>
        <p:sp>
          <p:nvSpPr>
            <p:cNvPr id="5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7117093" y="2046869"/>
              <a:ext cx="1813380" cy="575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商圈人流量少，入店人数更加少之又少。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5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非核心商圈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59" name="组合 58"/>
          <p:cNvGrpSpPr/>
          <p:nvPr>
            <p:custDataLst>
              <p:tags r:id="rId14"/>
            </p:custDataLst>
          </p:nvPr>
        </p:nvGrpSpPr>
        <p:grpSpPr>
          <a:xfrm>
            <a:off x="3938558" y="4074377"/>
            <a:ext cx="1750210" cy="897324"/>
            <a:chOff x="7117093" y="1725490"/>
            <a:chExt cx="1813380" cy="897324"/>
          </a:xfrm>
        </p:grpSpPr>
        <p:sp>
          <p:nvSpPr>
            <p:cNvPr id="60" name="文本框 6"/>
            <p:cNvSpPr txBox="1"/>
            <p:nvPr>
              <p:custDataLst>
                <p:tags r:id="rId15"/>
              </p:custDataLst>
            </p:nvPr>
          </p:nvSpPr>
          <p:spPr>
            <a:xfrm>
              <a:off x="7117093" y="2046869"/>
              <a:ext cx="1813380" cy="575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与顾客都是一锤子卖买，没有可持续性。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61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顾客无粘性</a:t>
              </a:r>
              <a:endParaRPr lang="zh-CN" altLang="en-US" b="1" kern="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62" name="组合 61"/>
          <p:cNvGrpSpPr/>
          <p:nvPr>
            <p:custDataLst>
              <p:tags r:id="rId17"/>
            </p:custDataLst>
          </p:nvPr>
        </p:nvGrpSpPr>
        <p:grpSpPr>
          <a:xfrm>
            <a:off x="6529358" y="4074377"/>
            <a:ext cx="1750210" cy="1139894"/>
            <a:chOff x="7117093" y="1725490"/>
            <a:chExt cx="1813380" cy="1139894"/>
          </a:xfrm>
        </p:grpSpPr>
        <p:sp>
          <p:nvSpPr>
            <p:cNvPr id="63" name="文本框 6"/>
            <p:cNvSpPr txBox="1"/>
            <p:nvPr>
              <p:custDataLst>
                <p:tags r:id="rId18"/>
              </p:custDataLst>
            </p:nvPr>
          </p:nvSpPr>
          <p:spPr>
            <a:xfrm>
              <a:off x="7117093" y="2046869"/>
              <a:ext cx="1813380" cy="81851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缺乏顾客数据管理工具，无法沉淀，很难进行二次营销。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64" name="文本框 7"/>
            <p:cNvSpPr txBox="1"/>
            <p:nvPr>
              <p:custDataLst>
                <p:tags r:id="rId19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无顾客沉淀</a:t>
              </a:r>
              <a:endParaRPr lang="zh-CN" altLang="en-US" b="1" kern="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65" name="组合 64"/>
          <p:cNvGrpSpPr/>
          <p:nvPr>
            <p:custDataLst>
              <p:tags r:id="rId20"/>
            </p:custDataLst>
          </p:nvPr>
        </p:nvGrpSpPr>
        <p:grpSpPr>
          <a:xfrm>
            <a:off x="9120157" y="4074377"/>
            <a:ext cx="1750210" cy="897324"/>
            <a:chOff x="7117093" y="1725490"/>
            <a:chExt cx="1813380" cy="897324"/>
          </a:xfrm>
        </p:grpSpPr>
        <p:sp>
          <p:nvSpPr>
            <p:cNvPr id="66" name="文本框 6"/>
            <p:cNvSpPr txBox="1"/>
            <p:nvPr>
              <p:custDataLst>
                <p:tags r:id="rId21"/>
              </p:custDataLst>
            </p:nvPr>
          </p:nvSpPr>
          <p:spPr>
            <a:xfrm>
              <a:off x="7117093" y="2046869"/>
              <a:ext cx="1813380" cy="575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随着市场竞争不断加大，商家靠个人，力不从心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67" name="文本框 7"/>
            <p:cNvSpPr txBox="1"/>
            <p:nvPr>
              <p:custDataLst>
                <p:tags r:id="rId22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行业竞争大</a:t>
              </a:r>
              <a:endParaRPr lang="zh-CN" altLang="en-US" b="1" kern="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77887" y="397853"/>
            <a:ext cx="4328509" cy="521970"/>
            <a:chOff x="277887" y="397853"/>
            <a:chExt cx="4328509" cy="521970"/>
          </a:xfrm>
        </p:grpSpPr>
        <p:sp>
          <p:nvSpPr>
            <p:cNvPr id="31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32" name="PA-文本框 8"/>
            <p:cNvSpPr txBox="1"/>
            <p:nvPr>
              <p:custDataLst>
                <p:tags r:id="rId23"/>
              </p:custDataLst>
            </p:nvPr>
          </p:nvSpPr>
          <p:spPr>
            <a:xfrm>
              <a:off x="1026266" y="397853"/>
              <a:ext cx="3580130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实体商家现状与困境</a:t>
              </a:r>
              <a:r>
                <a:rPr lang="en-US" altLang="zh-CN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1</a:t>
              </a:r>
              <a:endParaRPr lang="en-US" altLang="zh-CN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24"/>
            </p:custDataLst>
          </p:nvPr>
        </p:nvGrpSpPr>
        <p:grpSpPr>
          <a:xfrm>
            <a:off x="9364980" y="2490470"/>
            <a:ext cx="1259840" cy="1259840"/>
            <a:chOff x="14748" y="3922"/>
            <a:chExt cx="1984" cy="1984"/>
          </a:xfrm>
        </p:grpSpPr>
        <p:sp>
          <p:nvSpPr>
            <p:cNvPr id="17" name="椭圆 16"/>
            <p:cNvSpPr/>
            <p:nvPr>
              <p:custDataLst>
                <p:tags r:id="rId25"/>
              </p:custDataLst>
            </p:nvPr>
          </p:nvSpPr>
          <p:spPr>
            <a:xfrm>
              <a:off x="14748" y="3922"/>
              <a:ext cx="1984" cy="1984"/>
            </a:xfrm>
            <a:prstGeom prst="ellipse">
              <a:avLst/>
            </a:prstGeom>
            <a:solidFill>
              <a:srgbClr val="6992E5"/>
            </a:solidFill>
            <a:ln w="50800">
              <a:noFill/>
            </a:ln>
            <a:effectLst>
              <a:outerShdw blurRad="254000" dist="1270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41" name="椭圆 70"/>
            <p:cNvSpPr/>
            <p:nvPr>
              <p:custDataLst>
                <p:tags r:id="rId26"/>
              </p:custDataLst>
            </p:nvPr>
          </p:nvSpPr>
          <p:spPr>
            <a:xfrm>
              <a:off x="15308" y="4474"/>
              <a:ext cx="967" cy="888"/>
            </a:xfrm>
            <a:custGeom>
              <a:avLst/>
              <a:gdLst>
                <a:gd name="connsiteX0" fmla="*/ 117399 w 337212"/>
                <a:gd name="connsiteY0" fmla="*/ 192088 h 309563"/>
                <a:gd name="connsiteX1" fmla="*/ 130099 w 337212"/>
                <a:gd name="connsiteY1" fmla="*/ 196036 h 309563"/>
                <a:gd name="connsiteX2" fmla="*/ 130099 w 337212"/>
                <a:gd name="connsiteY2" fmla="*/ 278941 h 309563"/>
                <a:gd name="connsiteX3" fmla="*/ 117399 w 337212"/>
                <a:gd name="connsiteY3" fmla="*/ 292101 h 309563"/>
                <a:gd name="connsiteX4" fmla="*/ 176137 w 337212"/>
                <a:gd name="connsiteY4" fmla="*/ 187325 h 309563"/>
                <a:gd name="connsiteX5" fmla="*/ 187250 w 337212"/>
                <a:gd name="connsiteY5" fmla="*/ 191271 h 309563"/>
                <a:gd name="connsiteX6" fmla="*/ 187250 w 337212"/>
                <a:gd name="connsiteY6" fmla="*/ 267562 h 309563"/>
                <a:gd name="connsiteX7" fmla="*/ 176137 w 337212"/>
                <a:gd name="connsiteY7" fmla="*/ 279400 h 309563"/>
                <a:gd name="connsiteX8" fmla="*/ 176137 w 337212"/>
                <a:gd name="connsiteY8" fmla="*/ 187325 h 309563"/>
                <a:gd name="connsiteX9" fmla="*/ 231699 w 337212"/>
                <a:gd name="connsiteY9" fmla="*/ 180975 h 309563"/>
                <a:gd name="connsiteX10" fmla="*/ 239637 w 337212"/>
                <a:gd name="connsiteY10" fmla="*/ 184982 h 309563"/>
                <a:gd name="connsiteX11" fmla="*/ 239637 w 337212"/>
                <a:gd name="connsiteY11" fmla="*/ 254429 h 309563"/>
                <a:gd name="connsiteX12" fmla="*/ 231699 w 337212"/>
                <a:gd name="connsiteY12" fmla="*/ 265113 h 309563"/>
                <a:gd name="connsiteX13" fmla="*/ 277737 w 337212"/>
                <a:gd name="connsiteY13" fmla="*/ 177800 h 309563"/>
                <a:gd name="connsiteX14" fmla="*/ 287262 w 337212"/>
                <a:gd name="connsiteY14" fmla="*/ 180398 h 309563"/>
                <a:gd name="connsiteX15" fmla="*/ 287262 w 337212"/>
                <a:gd name="connsiteY15" fmla="*/ 238847 h 309563"/>
                <a:gd name="connsiteX16" fmla="*/ 277737 w 337212"/>
                <a:gd name="connsiteY16" fmla="*/ 249238 h 309563"/>
                <a:gd name="connsiteX17" fmla="*/ 280912 w 337212"/>
                <a:gd name="connsiteY17" fmla="*/ 92075 h 309563"/>
                <a:gd name="connsiteX18" fmla="*/ 307493 w 337212"/>
                <a:gd name="connsiteY18" fmla="*/ 92075 h 309563"/>
                <a:gd name="connsiteX19" fmla="*/ 315468 w 337212"/>
                <a:gd name="connsiteY19" fmla="*/ 97314 h 309563"/>
                <a:gd name="connsiteX20" fmla="*/ 336733 w 337212"/>
                <a:gd name="connsiteY20" fmla="*/ 158869 h 309563"/>
                <a:gd name="connsiteX21" fmla="*/ 331417 w 337212"/>
                <a:gd name="connsiteY21" fmla="*/ 169347 h 309563"/>
                <a:gd name="connsiteX22" fmla="*/ 320784 w 337212"/>
                <a:gd name="connsiteY22" fmla="*/ 164108 h 309563"/>
                <a:gd name="connsiteX23" fmla="*/ 314139 w 337212"/>
                <a:gd name="connsiteY23" fmla="*/ 145772 h 309563"/>
                <a:gd name="connsiteX24" fmla="*/ 314139 w 337212"/>
                <a:gd name="connsiteY24" fmla="*/ 238761 h 309563"/>
                <a:gd name="connsiteX25" fmla="*/ 304835 w 337212"/>
                <a:gd name="connsiteY25" fmla="*/ 249238 h 309563"/>
                <a:gd name="connsiteX26" fmla="*/ 294203 w 337212"/>
                <a:gd name="connsiteY26" fmla="*/ 238761 h 309563"/>
                <a:gd name="connsiteX27" fmla="*/ 294203 w 337212"/>
                <a:gd name="connsiteY27" fmla="*/ 179824 h 309563"/>
                <a:gd name="connsiteX28" fmla="*/ 288886 w 337212"/>
                <a:gd name="connsiteY28" fmla="*/ 179824 h 309563"/>
                <a:gd name="connsiteX29" fmla="*/ 294203 w 337212"/>
                <a:gd name="connsiteY29" fmla="*/ 178515 h 309563"/>
                <a:gd name="connsiteX30" fmla="*/ 304835 w 337212"/>
                <a:gd name="connsiteY30" fmla="*/ 157560 h 309563"/>
                <a:gd name="connsiteX31" fmla="*/ 280912 w 337212"/>
                <a:gd name="connsiteY31" fmla="*/ 92075 h 309563"/>
                <a:gd name="connsiteX32" fmla="*/ 231699 w 337212"/>
                <a:gd name="connsiteY32" fmla="*/ 82550 h 309563"/>
                <a:gd name="connsiteX33" fmla="*/ 243745 w 337212"/>
                <a:gd name="connsiteY33" fmla="*/ 82550 h 309563"/>
                <a:gd name="connsiteX34" fmla="*/ 262484 w 337212"/>
                <a:gd name="connsiteY34" fmla="*/ 82550 h 309563"/>
                <a:gd name="connsiteX35" fmla="*/ 273192 w 337212"/>
                <a:gd name="connsiteY35" fmla="*/ 89117 h 309563"/>
                <a:gd name="connsiteX36" fmla="*/ 297285 w 337212"/>
                <a:gd name="connsiteY36" fmla="*/ 160041 h 309563"/>
                <a:gd name="connsiteX37" fmla="*/ 291931 w 337212"/>
                <a:gd name="connsiteY37" fmla="*/ 171861 h 309563"/>
                <a:gd name="connsiteX38" fmla="*/ 279885 w 337212"/>
                <a:gd name="connsiteY38" fmla="*/ 166608 h 309563"/>
                <a:gd name="connsiteX39" fmla="*/ 271854 w 337212"/>
                <a:gd name="connsiteY39" fmla="*/ 144280 h 309563"/>
                <a:gd name="connsiteX40" fmla="*/ 271854 w 337212"/>
                <a:gd name="connsiteY40" fmla="*/ 253292 h 309563"/>
                <a:gd name="connsiteX41" fmla="*/ 259807 w 337212"/>
                <a:gd name="connsiteY41" fmla="*/ 265113 h 309563"/>
                <a:gd name="connsiteX42" fmla="*/ 247761 w 337212"/>
                <a:gd name="connsiteY42" fmla="*/ 253292 h 309563"/>
                <a:gd name="connsiteX43" fmla="*/ 247761 w 337212"/>
                <a:gd name="connsiteY43" fmla="*/ 183682 h 309563"/>
                <a:gd name="connsiteX44" fmla="*/ 258469 w 337212"/>
                <a:gd name="connsiteY44" fmla="*/ 160041 h 309563"/>
                <a:gd name="connsiteX45" fmla="*/ 231699 w 337212"/>
                <a:gd name="connsiteY45" fmla="*/ 82550 h 309563"/>
                <a:gd name="connsiteX46" fmla="*/ 177724 w 337212"/>
                <a:gd name="connsiteY46" fmla="*/ 77788 h 309563"/>
                <a:gd name="connsiteX47" fmla="*/ 214510 w 337212"/>
                <a:gd name="connsiteY47" fmla="*/ 77788 h 309563"/>
                <a:gd name="connsiteX48" fmla="*/ 225021 w 337212"/>
                <a:gd name="connsiteY48" fmla="*/ 85643 h 309563"/>
                <a:gd name="connsiteX49" fmla="*/ 252610 w 337212"/>
                <a:gd name="connsiteY49" fmla="*/ 162884 h 309563"/>
                <a:gd name="connsiteX50" fmla="*/ 246041 w 337212"/>
                <a:gd name="connsiteY50" fmla="*/ 175976 h 309563"/>
                <a:gd name="connsiteX51" fmla="*/ 231590 w 337212"/>
                <a:gd name="connsiteY51" fmla="*/ 169430 h 309563"/>
                <a:gd name="connsiteX52" fmla="*/ 223707 w 337212"/>
                <a:gd name="connsiteY52" fmla="*/ 145865 h 309563"/>
                <a:gd name="connsiteX53" fmla="*/ 223707 w 337212"/>
                <a:gd name="connsiteY53" fmla="*/ 266309 h 309563"/>
                <a:gd name="connsiteX54" fmla="*/ 210569 w 337212"/>
                <a:gd name="connsiteY54" fmla="*/ 279401 h 309563"/>
                <a:gd name="connsiteX55" fmla="*/ 198745 w 337212"/>
                <a:gd name="connsiteY55" fmla="*/ 266309 h 309563"/>
                <a:gd name="connsiteX56" fmla="*/ 198745 w 337212"/>
                <a:gd name="connsiteY56" fmla="*/ 189068 h 309563"/>
                <a:gd name="connsiteX57" fmla="*/ 197759 w 337212"/>
                <a:gd name="connsiteY57" fmla="*/ 189068 h 309563"/>
                <a:gd name="connsiteX58" fmla="*/ 194803 w 337212"/>
                <a:gd name="connsiteY58" fmla="*/ 189068 h 309563"/>
                <a:gd name="connsiteX59" fmla="*/ 206628 w 337212"/>
                <a:gd name="connsiteY59" fmla="*/ 178595 h 309563"/>
                <a:gd name="connsiteX60" fmla="*/ 206628 w 337212"/>
                <a:gd name="connsiteY60" fmla="*/ 162884 h 309563"/>
                <a:gd name="connsiteX61" fmla="*/ 177724 w 337212"/>
                <a:gd name="connsiteY61" fmla="*/ 79097 h 309563"/>
                <a:gd name="connsiteX62" fmla="*/ 177724 w 337212"/>
                <a:gd name="connsiteY62" fmla="*/ 77788 h 309563"/>
                <a:gd name="connsiteX63" fmla="*/ 120574 w 337212"/>
                <a:gd name="connsiteY63" fmla="*/ 73025 h 309563"/>
                <a:gd name="connsiteX64" fmla="*/ 157008 w 337212"/>
                <a:gd name="connsiteY64" fmla="*/ 73025 h 309563"/>
                <a:gd name="connsiteX65" fmla="*/ 168720 w 337212"/>
                <a:gd name="connsiteY65" fmla="*/ 80953 h 309563"/>
                <a:gd name="connsiteX66" fmla="*/ 197347 w 337212"/>
                <a:gd name="connsiteY66" fmla="*/ 166840 h 309563"/>
                <a:gd name="connsiteX67" fmla="*/ 190840 w 337212"/>
                <a:gd name="connsiteY67" fmla="*/ 181375 h 309563"/>
                <a:gd name="connsiteX68" fmla="*/ 176527 w 337212"/>
                <a:gd name="connsiteY68" fmla="*/ 173447 h 309563"/>
                <a:gd name="connsiteX69" fmla="*/ 167418 w 337212"/>
                <a:gd name="connsiteY69" fmla="*/ 148341 h 309563"/>
                <a:gd name="connsiteX70" fmla="*/ 167418 w 337212"/>
                <a:gd name="connsiteY70" fmla="*/ 279153 h 309563"/>
                <a:gd name="connsiteX71" fmla="*/ 153105 w 337212"/>
                <a:gd name="connsiteY71" fmla="*/ 293688 h 309563"/>
                <a:gd name="connsiteX72" fmla="*/ 140093 w 337212"/>
                <a:gd name="connsiteY72" fmla="*/ 279153 h 309563"/>
                <a:gd name="connsiteX73" fmla="*/ 140093 w 337212"/>
                <a:gd name="connsiteY73" fmla="*/ 195909 h 309563"/>
                <a:gd name="connsiteX74" fmla="*/ 133586 w 337212"/>
                <a:gd name="connsiteY74" fmla="*/ 195909 h 309563"/>
                <a:gd name="connsiteX75" fmla="*/ 138791 w 337212"/>
                <a:gd name="connsiteY75" fmla="*/ 194588 h 309563"/>
                <a:gd name="connsiteX76" fmla="*/ 151804 w 337212"/>
                <a:gd name="connsiteY76" fmla="*/ 166840 h 309563"/>
                <a:gd name="connsiteX77" fmla="*/ 120574 w 337212"/>
                <a:gd name="connsiteY77" fmla="*/ 73025 h 309563"/>
                <a:gd name="connsiteX78" fmla="*/ 46220 w 337212"/>
                <a:gd name="connsiteY78" fmla="*/ 66675 h 309563"/>
                <a:gd name="connsiteX79" fmla="*/ 72821 w 337212"/>
                <a:gd name="connsiteY79" fmla="*/ 66675 h 309563"/>
                <a:gd name="connsiteX80" fmla="*/ 98092 w 337212"/>
                <a:gd name="connsiteY80" fmla="*/ 66675 h 309563"/>
                <a:gd name="connsiteX81" fmla="*/ 111393 w 337212"/>
                <a:gd name="connsiteY81" fmla="*/ 74595 h 309563"/>
                <a:gd name="connsiteX82" fmla="*/ 143315 w 337212"/>
                <a:gd name="connsiteY82" fmla="*/ 169638 h 309563"/>
                <a:gd name="connsiteX83" fmla="*/ 135334 w 337212"/>
                <a:gd name="connsiteY83" fmla="*/ 185479 h 309563"/>
                <a:gd name="connsiteX84" fmla="*/ 119374 w 337212"/>
                <a:gd name="connsiteY84" fmla="*/ 177559 h 309563"/>
                <a:gd name="connsiteX85" fmla="*/ 108733 w 337212"/>
                <a:gd name="connsiteY85" fmla="*/ 148518 h 309563"/>
                <a:gd name="connsiteX86" fmla="*/ 108733 w 337212"/>
                <a:gd name="connsiteY86" fmla="*/ 295043 h 309563"/>
                <a:gd name="connsiteX87" fmla="*/ 94102 w 337212"/>
                <a:gd name="connsiteY87" fmla="*/ 309563 h 309563"/>
                <a:gd name="connsiteX88" fmla="*/ 78141 w 337212"/>
                <a:gd name="connsiteY88" fmla="*/ 295043 h 309563"/>
                <a:gd name="connsiteX89" fmla="*/ 78141 w 337212"/>
                <a:gd name="connsiteY89" fmla="*/ 202640 h 309563"/>
                <a:gd name="connsiteX90" fmla="*/ 66171 w 337212"/>
                <a:gd name="connsiteY90" fmla="*/ 202640 h 309563"/>
                <a:gd name="connsiteX91" fmla="*/ 66171 w 337212"/>
                <a:gd name="connsiteY91" fmla="*/ 295043 h 309563"/>
                <a:gd name="connsiteX92" fmla="*/ 50210 w 337212"/>
                <a:gd name="connsiteY92" fmla="*/ 309563 h 309563"/>
                <a:gd name="connsiteX93" fmla="*/ 35579 w 337212"/>
                <a:gd name="connsiteY93" fmla="*/ 295043 h 309563"/>
                <a:gd name="connsiteX94" fmla="*/ 35579 w 337212"/>
                <a:gd name="connsiteY94" fmla="*/ 148518 h 309563"/>
                <a:gd name="connsiteX95" fmla="*/ 24938 w 337212"/>
                <a:gd name="connsiteY95" fmla="*/ 177559 h 309563"/>
                <a:gd name="connsiteX96" fmla="*/ 8978 w 337212"/>
                <a:gd name="connsiteY96" fmla="*/ 185479 h 309563"/>
                <a:gd name="connsiteX97" fmla="*/ 997 w 337212"/>
                <a:gd name="connsiteY97" fmla="*/ 169638 h 309563"/>
                <a:gd name="connsiteX98" fmla="*/ 32919 w 337212"/>
                <a:gd name="connsiteY98" fmla="*/ 74595 h 309563"/>
                <a:gd name="connsiteX99" fmla="*/ 46220 w 337212"/>
                <a:gd name="connsiteY99" fmla="*/ 66675 h 309563"/>
                <a:gd name="connsiteX100" fmla="*/ 289643 w 337212"/>
                <a:gd name="connsiteY100" fmla="*/ 49213 h 309563"/>
                <a:gd name="connsiteX101" fmla="*/ 309487 w 337212"/>
                <a:gd name="connsiteY101" fmla="*/ 68263 h 309563"/>
                <a:gd name="connsiteX102" fmla="*/ 289643 w 337212"/>
                <a:gd name="connsiteY102" fmla="*/ 87313 h 309563"/>
                <a:gd name="connsiteX103" fmla="*/ 269799 w 337212"/>
                <a:gd name="connsiteY103" fmla="*/ 68263 h 309563"/>
                <a:gd name="connsiteX104" fmla="*/ 271122 w 337212"/>
                <a:gd name="connsiteY104" fmla="*/ 68263 h 309563"/>
                <a:gd name="connsiteX105" fmla="*/ 272445 w 337212"/>
                <a:gd name="connsiteY105" fmla="*/ 59373 h 309563"/>
                <a:gd name="connsiteX106" fmla="*/ 289643 w 337212"/>
                <a:gd name="connsiteY106" fmla="*/ 49213 h 309563"/>
                <a:gd name="connsiteX107" fmla="*/ 244544 w 337212"/>
                <a:gd name="connsiteY107" fmla="*/ 33338 h 309563"/>
                <a:gd name="connsiteX108" fmla="*/ 266625 w 337212"/>
                <a:gd name="connsiteY108" fmla="*/ 55699 h 309563"/>
                <a:gd name="connsiteX109" fmla="*/ 244544 w 337212"/>
                <a:gd name="connsiteY109" fmla="*/ 79376 h 309563"/>
                <a:gd name="connsiteX110" fmla="*/ 223762 w 337212"/>
                <a:gd name="connsiteY110" fmla="*/ 63592 h 309563"/>
                <a:gd name="connsiteX111" fmla="*/ 226360 w 337212"/>
                <a:gd name="connsiteY111" fmla="*/ 49123 h 309563"/>
                <a:gd name="connsiteX112" fmla="*/ 226360 w 337212"/>
                <a:gd name="connsiteY112" fmla="*/ 43861 h 309563"/>
                <a:gd name="connsiteX113" fmla="*/ 244544 w 337212"/>
                <a:gd name="connsiteY113" fmla="*/ 33338 h 309563"/>
                <a:gd name="connsiteX114" fmla="*/ 192806 w 337212"/>
                <a:gd name="connsiteY114" fmla="*/ 23813 h 309563"/>
                <a:gd name="connsiteX115" fmla="*/ 217412 w 337212"/>
                <a:gd name="connsiteY115" fmla="*/ 48420 h 309563"/>
                <a:gd name="connsiteX116" fmla="*/ 192806 w 337212"/>
                <a:gd name="connsiteY116" fmla="*/ 73026 h 309563"/>
                <a:gd name="connsiteX117" fmla="*/ 168199 w 337212"/>
                <a:gd name="connsiteY117" fmla="*/ 51010 h 309563"/>
                <a:gd name="connsiteX118" fmla="*/ 170789 w 337212"/>
                <a:gd name="connsiteY118" fmla="*/ 39354 h 309563"/>
                <a:gd name="connsiteX119" fmla="*/ 170789 w 337212"/>
                <a:gd name="connsiteY119" fmla="*/ 38059 h 309563"/>
                <a:gd name="connsiteX120" fmla="*/ 192806 w 337212"/>
                <a:gd name="connsiteY120" fmla="*/ 23813 h 309563"/>
                <a:gd name="connsiteX121" fmla="*/ 133275 w 337212"/>
                <a:gd name="connsiteY121" fmla="*/ 12700 h 309563"/>
                <a:gd name="connsiteX122" fmla="*/ 160262 w 337212"/>
                <a:gd name="connsiteY122" fmla="*/ 39029 h 309563"/>
                <a:gd name="connsiteX123" fmla="*/ 133275 w 337212"/>
                <a:gd name="connsiteY123" fmla="*/ 66675 h 309563"/>
                <a:gd name="connsiteX124" fmla="*/ 106287 w 337212"/>
                <a:gd name="connsiteY124" fmla="*/ 48245 h 309563"/>
                <a:gd name="connsiteX125" fmla="*/ 111685 w 337212"/>
                <a:gd name="connsiteY125" fmla="*/ 29814 h 309563"/>
                <a:gd name="connsiteX126" fmla="*/ 110335 w 337212"/>
                <a:gd name="connsiteY126" fmla="*/ 23232 h 309563"/>
                <a:gd name="connsiteX127" fmla="*/ 133275 w 337212"/>
                <a:gd name="connsiteY127" fmla="*/ 12700 h 309563"/>
                <a:gd name="connsiteX128" fmla="*/ 72809 w 337212"/>
                <a:gd name="connsiteY128" fmla="*/ 0 h 309563"/>
                <a:gd name="connsiteX129" fmla="*/ 101525 w 337212"/>
                <a:gd name="connsiteY129" fmla="*/ 30163 h 309563"/>
                <a:gd name="connsiteX130" fmla="*/ 72809 w 337212"/>
                <a:gd name="connsiteY130" fmla="*/ 60325 h 309563"/>
                <a:gd name="connsiteX131" fmla="*/ 42787 w 337212"/>
                <a:gd name="connsiteY131" fmla="*/ 30163 h 309563"/>
                <a:gd name="connsiteX132" fmla="*/ 72809 w 337212"/>
                <a:gd name="connsiteY132" fmla="*/ 0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7212" h="309563">
                  <a:moveTo>
                    <a:pt x="117399" y="192088"/>
                  </a:moveTo>
                  <a:cubicBezTo>
                    <a:pt x="121632" y="194720"/>
                    <a:pt x="125866" y="196036"/>
                    <a:pt x="130099" y="196036"/>
                  </a:cubicBezTo>
                  <a:cubicBezTo>
                    <a:pt x="130099" y="196036"/>
                    <a:pt x="130099" y="196036"/>
                    <a:pt x="130099" y="278941"/>
                  </a:cubicBezTo>
                  <a:cubicBezTo>
                    <a:pt x="130099" y="285521"/>
                    <a:pt x="124455" y="290785"/>
                    <a:pt x="117399" y="292101"/>
                  </a:cubicBezTo>
                  <a:close/>
                  <a:moveTo>
                    <a:pt x="176137" y="187325"/>
                  </a:moveTo>
                  <a:cubicBezTo>
                    <a:pt x="179841" y="189956"/>
                    <a:pt x="183546" y="191271"/>
                    <a:pt x="187250" y="191271"/>
                  </a:cubicBezTo>
                  <a:cubicBezTo>
                    <a:pt x="187250" y="191271"/>
                    <a:pt x="187250" y="191271"/>
                    <a:pt x="187250" y="267562"/>
                  </a:cubicBezTo>
                  <a:cubicBezTo>
                    <a:pt x="187250" y="274139"/>
                    <a:pt x="182311" y="279400"/>
                    <a:pt x="176137" y="279400"/>
                  </a:cubicBezTo>
                  <a:cubicBezTo>
                    <a:pt x="176137" y="279400"/>
                    <a:pt x="176137" y="279400"/>
                    <a:pt x="176137" y="187325"/>
                  </a:cubicBezTo>
                  <a:close/>
                  <a:moveTo>
                    <a:pt x="231699" y="180975"/>
                  </a:moveTo>
                  <a:cubicBezTo>
                    <a:pt x="233967" y="183646"/>
                    <a:pt x="236235" y="183646"/>
                    <a:pt x="239637" y="184982"/>
                  </a:cubicBezTo>
                  <a:cubicBezTo>
                    <a:pt x="239637" y="184982"/>
                    <a:pt x="239637" y="184982"/>
                    <a:pt x="239637" y="254429"/>
                  </a:cubicBezTo>
                  <a:cubicBezTo>
                    <a:pt x="239637" y="259771"/>
                    <a:pt x="236235" y="263778"/>
                    <a:pt x="231699" y="265113"/>
                  </a:cubicBezTo>
                  <a:close/>
                  <a:moveTo>
                    <a:pt x="277737" y="177800"/>
                  </a:moveTo>
                  <a:cubicBezTo>
                    <a:pt x="280458" y="179099"/>
                    <a:pt x="283180" y="180398"/>
                    <a:pt x="287262" y="180398"/>
                  </a:cubicBezTo>
                  <a:cubicBezTo>
                    <a:pt x="287262" y="180398"/>
                    <a:pt x="287262" y="180398"/>
                    <a:pt x="287262" y="238847"/>
                  </a:cubicBezTo>
                  <a:cubicBezTo>
                    <a:pt x="287262" y="244043"/>
                    <a:pt x="283180" y="247939"/>
                    <a:pt x="277737" y="249238"/>
                  </a:cubicBezTo>
                  <a:close/>
                  <a:moveTo>
                    <a:pt x="280912" y="92075"/>
                  </a:moveTo>
                  <a:cubicBezTo>
                    <a:pt x="282241" y="92075"/>
                    <a:pt x="306164" y="92075"/>
                    <a:pt x="307493" y="92075"/>
                  </a:cubicBezTo>
                  <a:cubicBezTo>
                    <a:pt x="311481" y="92075"/>
                    <a:pt x="314139" y="94694"/>
                    <a:pt x="315468" y="97314"/>
                  </a:cubicBezTo>
                  <a:cubicBezTo>
                    <a:pt x="315468" y="97314"/>
                    <a:pt x="315468" y="97314"/>
                    <a:pt x="336733" y="158869"/>
                  </a:cubicBezTo>
                  <a:cubicBezTo>
                    <a:pt x="338062" y="162798"/>
                    <a:pt x="336733" y="168037"/>
                    <a:pt x="331417" y="169347"/>
                  </a:cubicBezTo>
                  <a:cubicBezTo>
                    <a:pt x="327430" y="170657"/>
                    <a:pt x="322113" y="168037"/>
                    <a:pt x="320784" y="164108"/>
                  </a:cubicBezTo>
                  <a:cubicBezTo>
                    <a:pt x="320784" y="164108"/>
                    <a:pt x="320784" y="164108"/>
                    <a:pt x="314139" y="145772"/>
                  </a:cubicBezTo>
                  <a:cubicBezTo>
                    <a:pt x="314139" y="145772"/>
                    <a:pt x="314139" y="145772"/>
                    <a:pt x="314139" y="238761"/>
                  </a:cubicBezTo>
                  <a:cubicBezTo>
                    <a:pt x="314139" y="243999"/>
                    <a:pt x="310152" y="249238"/>
                    <a:pt x="304835" y="249238"/>
                  </a:cubicBezTo>
                  <a:cubicBezTo>
                    <a:pt x="299519" y="249238"/>
                    <a:pt x="294203" y="243999"/>
                    <a:pt x="294203" y="238761"/>
                  </a:cubicBezTo>
                  <a:cubicBezTo>
                    <a:pt x="294203" y="238761"/>
                    <a:pt x="294203" y="238761"/>
                    <a:pt x="294203" y="179824"/>
                  </a:cubicBezTo>
                  <a:cubicBezTo>
                    <a:pt x="294203" y="179824"/>
                    <a:pt x="294203" y="179824"/>
                    <a:pt x="288886" y="179824"/>
                  </a:cubicBezTo>
                  <a:cubicBezTo>
                    <a:pt x="291545" y="179824"/>
                    <a:pt x="292874" y="179824"/>
                    <a:pt x="294203" y="178515"/>
                  </a:cubicBezTo>
                  <a:cubicBezTo>
                    <a:pt x="302177" y="175895"/>
                    <a:pt x="307493" y="166727"/>
                    <a:pt x="304835" y="157560"/>
                  </a:cubicBezTo>
                  <a:cubicBezTo>
                    <a:pt x="304835" y="157560"/>
                    <a:pt x="304835" y="157560"/>
                    <a:pt x="280912" y="92075"/>
                  </a:cubicBezTo>
                  <a:close/>
                  <a:moveTo>
                    <a:pt x="231699" y="82550"/>
                  </a:moveTo>
                  <a:cubicBezTo>
                    <a:pt x="235715" y="82550"/>
                    <a:pt x="239730" y="82550"/>
                    <a:pt x="243745" y="82550"/>
                  </a:cubicBezTo>
                  <a:cubicBezTo>
                    <a:pt x="253115" y="82550"/>
                    <a:pt x="262484" y="82550"/>
                    <a:pt x="262484" y="82550"/>
                  </a:cubicBezTo>
                  <a:cubicBezTo>
                    <a:pt x="267838" y="82550"/>
                    <a:pt x="271854" y="85177"/>
                    <a:pt x="273192" y="89117"/>
                  </a:cubicBezTo>
                  <a:cubicBezTo>
                    <a:pt x="273192" y="89117"/>
                    <a:pt x="273192" y="89117"/>
                    <a:pt x="297285" y="160041"/>
                  </a:cubicBezTo>
                  <a:cubicBezTo>
                    <a:pt x="299962" y="165294"/>
                    <a:pt x="297285" y="170548"/>
                    <a:pt x="291931" y="171861"/>
                  </a:cubicBezTo>
                  <a:cubicBezTo>
                    <a:pt x="286577" y="174488"/>
                    <a:pt x="281223" y="170548"/>
                    <a:pt x="279885" y="166608"/>
                  </a:cubicBezTo>
                  <a:cubicBezTo>
                    <a:pt x="279885" y="166608"/>
                    <a:pt x="279885" y="166608"/>
                    <a:pt x="271854" y="144280"/>
                  </a:cubicBezTo>
                  <a:cubicBezTo>
                    <a:pt x="271854" y="144280"/>
                    <a:pt x="271854" y="144280"/>
                    <a:pt x="271854" y="253292"/>
                  </a:cubicBezTo>
                  <a:cubicBezTo>
                    <a:pt x="271854" y="259859"/>
                    <a:pt x="266500" y="265113"/>
                    <a:pt x="259807" y="265113"/>
                  </a:cubicBezTo>
                  <a:cubicBezTo>
                    <a:pt x="253115" y="265113"/>
                    <a:pt x="247761" y="259859"/>
                    <a:pt x="247761" y="253292"/>
                  </a:cubicBezTo>
                  <a:cubicBezTo>
                    <a:pt x="247761" y="253292"/>
                    <a:pt x="247761" y="253292"/>
                    <a:pt x="247761" y="183682"/>
                  </a:cubicBezTo>
                  <a:cubicBezTo>
                    <a:pt x="257130" y="179742"/>
                    <a:pt x="262484" y="169235"/>
                    <a:pt x="258469" y="160041"/>
                  </a:cubicBezTo>
                  <a:cubicBezTo>
                    <a:pt x="258469" y="160041"/>
                    <a:pt x="258469" y="160041"/>
                    <a:pt x="231699" y="82550"/>
                  </a:cubicBezTo>
                  <a:close/>
                  <a:moveTo>
                    <a:pt x="177724" y="77788"/>
                  </a:moveTo>
                  <a:cubicBezTo>
                    <a:pt x="177724" y="77788"/>
                    <a:pt x="213196" y="77788"/>
                    <a:pt x="214510" y="77788"/>
                  </a:cubicBezTo>
                  <a:cubicBezTo>
                    <a:pt x="219765" y="77788"/>
                    <a:pt x="223707" y="80406"/>
                    <a:pt x="225021" y="85643"/>
                  </a:cubicBezTo>
                  <a:cubicBezTo>
                    <a:pt x="225021" y="85643"/>
                    <a:pt x="225021" y="85643"/>
                    <a:pt x="252610" y="162884"/>
                  </a:cubicBezTo>
                  <a:cubicBezTo>
                    <a:pt x="253924" y="168121"/>
                    <a:pt x="251296" y="174667"/>
                    <a:pt x="246041" y="175976"/>
                  </a:cubicBezTo>
                  <a:cubicBezTo>
                    <a:pt x="239472" y="178595"/>
                    <a:pt x="234217" y="175976"/>
                    <a:pt x="231590" y="169430"/>
                  </a:cubicBezTo>
                  <a:cubicBezTo>
                    <a:pt x="231590" y="169430"/>
                    <a:pt x="231590" y="169430"/>
                    <a:pt x="223707" y="145865"/>
                  </a:cubicBezTo>
                  <a:cubicBezTo>
                    <a:pt x="223707" y="145865"/>
                    <a:pt x="223707" y="145865"/>
                    <a:pt x="223707" y="266309"/>
                  </a:cubicBezTo>
                  <a:cubicBezTo>
                    <a:pt x="223707" y="272855"/>
                    <a:pt x="218452" y="279401"/>
                    <a:pt x="210569" y="279401"/>
                  </a:cubicBezTo>
                  <a:cubicBezTo>
                    <a:pt x="204000" y="279401"/>
                    <a:pt x="198745" y="272855"/>
                    <a:pt x="198745" y="266309"/>
                  </a:cubicBezTo>
                  <a:cubicBezTo>
                    <a:pt x="198745" y="266309"/>
                    <a:pt x="198745" y="266309"/>
                    <a:pt x="198745" y="189068"/>
                  </a:cubicBezTo>
                  <a:cubicBezTo>
                    <a:pt x="198745" y="189068"/>
                    <a:pt x="198745" y="189068"/>
                    <a:pt x="197759" y="189068"/>
                  </a:cubicBezTo>
                  <a:lnTo>
                    <a:pt x="194803" y="189068"/>
                  </a:lnTo>
                  <a:cubicBezTo>
                    <a:pt x="200059" y="187759"/>
                    <a:pt x="204000" y="183831"/>
                    <a:pt x="206628" y="178595"/>
                  </a:cubicBezTo>
                  <a:cubicBezTo>
                    <a:pt x="209255" y="173358"/>
                    <a:pt x="209255" y="168121"/>
                    <a:pt x="206628" y="162884"/>
                  </a:cubicBezTo>
                  <a:cubicBezTo>
                    <a:pt x="206628" y="162884"/>
                    <a:pt x="206628" y="162884"/>
                    <a:pt x="177724" y="79097"/>
                  </a:cubicBezTo>
                  <a:cubicBezTo>
                    <a:pt x="177724" y="79097"/>
                    <a:pt x="177724" y="77788"/>
                    <a:pt x="177724" y="77788"/>
                  </a:cubicBezTo>
                  <a:close/>
                  <a:moveTo>
                    <a:pt x="120574" y="73025"/>
                  </a:moveTo>
                  <a:cubicBezTo>
                    <a:pt x="120574" y="73025"/>
                    <a:pt x="157008" y="73025"/>
                    <a:pt x="157008" y="73025"/>
                  </a:cubicBezTo>
                  <a:cubicBezTo>
                    <a:pt x="162213" y="73025"/>
                    <a:pt x="167418" y="75668"/>
                    <a:pt x="168720" y="80953"/>
                  </a:cubicBezTo>
                  <a:cubicBezTo>
                    <a:pt x="168720" y="80953"/>
                    <a:pt x="168720" y="80953"/>
                    <a:pt x="197347" y="166840"/>
                  </a:cubicBezTo>
                  <a:cubicBezTo>
                    <a:pt x="199949" y="172125"/>
                    <a:pt x="197347" y="178732"/>
                    <a:pt x="190840" y="181375"/>
                  </a:cubicBezTo>
                  <a:cubicBezTo>
                    <a:pt x="184334" y="184017"/>
                    <a:pt x="177828" y="180053"/>
                    <a:pt x="176527" y="173447"/>
                  </a:cubicBezTo>
                  <a:lnTo>
                    <a:pt x="167418" y="148341"/>
                  </a:lnTo>
                  <a:cubicBezTo>
                    <a:pt x="167418" y="148341"/>
                    <a:pt x="167418" y="148341"/>
                    <a:pt x="167418" y="279153"/>
                  </a:cubicBezTo>
                  <a:cubicBezTo>
                    <a:pt x="167418" y="287081"/>
                    <a:pt x="160912" y="293688"/>
                    <a:pt x="153105" y="293688"/>
                  </a:cubicBezTo>
                  <a:cubicBezTo>
                    <a:pt x="145297" y="293688"/>
                    <a:pt x="140093" y="287081"/>
                    <a:pt x="140093" y="279153"/>
                  </a:cubicBezTo>
                  <a:cubicBezTo>
                    <a:pt x="140093" y="279153"/>
                    <a:pt x="140093" y="279153"/>
                    <a:pt x="140093" y="195909"/>
                  </a:cubicBezTo>
                  <a:cubicBezTo>
                    <a:pt x="140093" y="195909"/>
                    <a:pt x="140093" y="195909"/>
                    <a:pt x="133586" y="195909"/>
                  </a:cubicBezTo>
                  <a:cubicBezTo>
                    <a:pt x="134888" y="195909"/>
                    <a:pt x="136189" y="195909"/>
                    <a:pt x="138791" y="194588"/>
                  </a:cubicBezTo>
                  <a:cubicBezTo>
                    <a:pt x="150502" y="190624"/>
                    <a:pt x="155707" y="177411"/>
                    <a:pt x="151804" y="166840"/>
                  </a:cubicBezTo>
                  <a:cubicBezTo>
                    <a:pt x="151804" y="166840"/>
                    <a:pt x="151804" y="166840"/>
                    <a:pt x="120574" y="73025"/>
                  </a:cubicBezTo>
                  <a:close/>
                  <a:moveTo>
                    <a:pt x="46220" y="66675"/>
                  </a:moveTo>
                  <a:cubicBezTo>
                    <a:pt x="47550" y="66675"/>
                    <a:pt x="59520" y="66675"/>
                    <a:pt x="72821" y="66675"/>
                  </a:cubicBezTo>
                  <a:cubicBezTo>
                    <a:pt x="84792" y="66675"/>
                    <a:pt x="96762" y="66675"/>
                    <a:pt x="98092" y="66675"/>
                  </a:cubicBezTo>
                  <a:cubicBezTo>
                    <a:pt x="103413" y="66675"/>
                    <a:pt x="108733" y="69315"/>
                    <a:pt x="111393" y="74595"/>
                  </a:cubicBezTo>
                  <a:cubicBezTo>
                    <a:pt x="111393" y="74595"/>
                    <a:pt x="111393" y="74595"/>
                    <a:pt x="143315" y="169638"/>
                  </a:cubicBezTo>
                  <a:cubicBezTo>
                    <a:pt x="145975" y="176239"/>
                    <a:pt x="143315" y="184159"/>
                    <a:pt x="135334" y="185479"/>
                  </a:cubicBezTo>
                  <a:cubicBezTo>
                    <a:pt x="128684" y="188119"/>
                    <a:pt x="122034" y="184159"/>
                    <a:pt x="119374" y="177559"/>
                  </a:cubicBezTo>
                  <a:cubicBezTo>
                    <a:pt x="119374" y="177559"/>
                    <a:pt x="119374" y="177559"/>
                    <a:pt x="108733" y="148518"/>
                  </a:cubicBezTo>
                  <a:cubicBezTo>
                    <a:pt x="108733" y="148518"/>
                    <a:pt x="108733" y="148518"/>
                    <a:pt x="108733" y="295043"/>
                  </a:cubicBezTo>
                  <a:cubicBezTo>
                    <a:pt x="108733" y="302963"/>
                    <a:pt x="102083" y="309563"/>
                    <a:pt x="94102" y="309563"/>
                  </a:cubicBezTo>
                  <a:cubicBezTo>
                    <a:pt x="84792" y="309563"/>
                    <a:pt x="78141" y="302963"/>
                    <a:pt x="78141" y="295043"/>
                  </a:cubicBezTo>
                  <a:cubicBezTo>
                    <a:pt x="78141" y="295043"/>
                    <a:pt x="78141" y="295043"/>
                    <a:pt x="78141" y="202640"/>
                  </a:cubicBezTo>
                  <a:cubicBezTo>
                    <a:pt x="78141" y="202640"/>
                    <a:pt x="78141" y="202640"/>
                    <a:pt x="66171" y="202640"/>
                  </a:cubicBezTo>
                  <a:cubicBezTo>
                    <a:pt x="66171" y="202640"/>
                    <a:pt x="66171" y="202640"/>
                    <a:pt x="66171" y="295043"/>
                  </a:cubicBezTo>
                  <a:cubicBezTo>
                    <a:pt x="66171" y="302963"/>
                    <a:pt x="59520" y="309563"/>
                    <a:pt x="50210" y="309563"/>
                  </a:cubicBezTo>
                  <a:cubicBezTo>
                    <a:pt x="42229" y="309563"/>
                    <a:pt x="35579" y="302963"/>
                    <a:pt x="35579" y="295043"/>
                  </a:cubicBezTo>
                  <a:cubicBezTo>
                    <a:pt x="35579" y="295043"/>
                    <a:pt x="35579" y="295043"/>
                    <a:pt x="35579" y="148518"/>
                  </a:cubicBezTo>
                  <a:cubicBezTo>
                    <a:pt x="35579" y="148518"/>
                    <a:pt x="35579" y="148518"/>
                    <a:pt x="24938" y="177559"/>
                  </a:cubicBezTo>
                  <a:cubicBezTo>
                    <a:pt x="22278" y="184159"/>
                    <a:pt x="15628" y="188119"/>
                    <a:pt x="8978" y="185479"/>
                  </a:cubicBezTo>
                  <a:cubicBezTo>
                    <a:pt x="997" y="184159"/>
                    <a:pt x="-1663" y="176239"/>
                    <a:pt x="997" y="169638"/>
                  </a:cubicBezTo>
                  <a:cubicBezTo>
                    <a:pt x="997" y="169638"/>
                    <a:pt x="997" y="169638"/>
                    <a:pt x="32919" y="74595"/>
                  </a:cubicBezTo>
                  <a:cubicBezTo>
                    <a:pt x="35579" y="69315"/>
                    <a:pt x="40899" y="66675"/>
                    <a:pt x="46220" y="66675"/>
                  </a:cubicBezTo>
                  <a:close/>
                  <a:moveTo>
                    <a:pt x="289643" y="49213"/>
                  </a:moveTo>
                  <a:cubicBezTo>
                    <a:pt x="301549" y="49213"/>
                    <a:pt x="309487" y="58103"/>
                    <a:pt x="309487" y="68263"/>
                  </a:cubicBezTo>
                  <a:cubicBezTo>
                    <a:pt x="309487" y="79693"/>
                    <a:pt x="300227" y="87313"/>
                    <a:pt x="289643" y="87313"/>
                  </a:cubicBezTo>
                  <a:cubicBezTo>
                    <a:pt x="280383" y="87313"/>
                    <a:pt x="269799" y="79693"/>
                    <a:pt x="269799" y="68263"/>
                  </a:cubicBezTo>
                  <a:cubicBezTo>
                    <a:pt x="269799" y="68263"/>
                    <a:pt x="271122" y="68263"/>
                    <a:pt x="271122" y="68263"/>
                  </a:cubicBezTo>
                  <a:cubicBezTo>
                    <a:pt x="271122" y="65723"/>
                    <a:pt x="272445" y="63183"/>
                    <a:pt x="272445" y="59373"/>
                  </a:cubicBezTo>
                  <a:cubicBezTo>
                    <a:pt x="276414" y="54293"/>
                    <a:pt x="283028" y="49213"/>
                    <a:pt x="289643" y="49213"/>
                  </a:cubicBezTo>
                  <a:close/>
                  <a:moveTo>
                    <a:pt x="244544" y="33338"/>
                  </a:moveTo>
                  <a:cubicBezTo>
                    <a:pt x="257533" y="33338"/>
                    <a:pt x="266625" y="43861"/>
                    <a:pt x="266625" y="55699"/>
                  </a:cubicBezTo>
                  <a:cubicBezTo>
                    <a:pt x="266625" y="68853"/>
                    <a:pt x="256234" y="79376"/>
                    <a:pt x="244544" y="79376"/>
                  </a:cubicBezTo>
                  <a:cubicBezTo>
                    <a:pt x="235452" y="79376"/>
                    <a:pt x="226360" y="72799"/>
                    <a:pt x="223762" y="63592"/>
                  </a:cubicBezTo>
                  <a:cubicBezTo>
                    <a:pt x="225061" y="59645"/>
                    <a:pt x="226360" y="54384"/>
                    <a:pt x="226360" y="49123"/>
                  </a:cubicBezTo>
                  <a:cubicBezTo>
                    <a:pt x="226360" y="47807"/>
                    <a:pt x="226360" y="46492"/>
                    <a:pt x="226360" y="43861"/>
                  </a:cubicBezTo>
                  <a:cubicBezTo>
                    <a:pt x="230256" y="37284"/>
                    <a:pt x="236751" y="33338"/>
                    <a:pt x="244544" y="33338"/>
                  </a:cubicBezTo>
                  <a:close/>
                  <a:moveTo>
                    <a:pt x="192806" y="23813"/>
                  </a:moveTo>
                  <a:cubicBezTo>
                    <a:pt x="205756" y="23813"/>
                    <a:pt x="217412" y="35469"/>
                    <a:pt x="217412" y="48420"/>
                  </a:cubicBezTo>
                  <a:cubicBezTo>
                    <a:pt x="217412" y="62665"/>
                    <a:pt x="205756" y="73026"/>
                    <a:pt x="192806" y="73026"/>
                  </a:cubicBezTo>
                  <a:cubicBezTo>
                    <a:pt x="179855" y="73026"/>
                    <a:pt x="169494" y="63961"/>
                    <a:pt x="168199" y="51010"/>
                  </a:cubicBezTo>
                  <a:cubicBezTo>
                    <a:pt x="169494" y="48420"/>
                    <a:pt x="170789" y="44534"/>
                    <a:pt x="170789" y="39354"/>
                  </a:cubicBezTo>
                  <a:cubicBezTo>
                    <a:pt x="170789" y="39354"/>
                    <a:pt x="170789" y="39354"/>
                    <a:pt x="170789" y="38059"/>
                  </a:cubicBezTo>
                  <a:cubicBezTo>
                    <a:pt x="174674" y="30288"/>
                    <a:pt x="182445" y="23813"/>
                    <a:pt x="192806" y="23813"/>
                  </a:cubicBezTo>
                  <a:close/>
                  <a:moveTo>
                    <a:pt x="133275" y="12700"/>
                  </a:moveTo>
                  <a:cubicBezTo>
                    <a:pt x="148118" y="12700"/>
                    <a:pt x="160262" y="24548"/>
                    <a:pt x="160262" y="39029"/>
                  </a:cubicBezTo>
                  <a:cubicBezTo>
                    <a:pt x="160262" y="54827"/>
                    <a:pt x="148118" y="66675"/>
                    <a:pt x="133275" y="66675"/>
                  </a:cubicBezTo>
                  <a:cubicBezTo>
                    <a:pt x="121130" y="66675"/>
                    <a:pt x="110335" y="60093"/>
                    <a:pt x="106287" y="48245"/>
                  </a:cubicBezTo>
                  <a:cubicBezTo>
                    <a:pt x="108986" y="42979"/>
                    <a:pt x="111685" y="36396"/>
                    <a:pt x="111685" y="29814"/>
                  </a:cubicBezTo>
                  <a:cubicBezTo>
                    <a:pt x="111685" y="27181"/>
                    <a:pt x="110335" y="25865"/>
                    <a:pt x="110335" y="23232"/>
                  </a:cubicBezTo>
                  <a:cubicBezTo>
                    <a:pt x="115733" y="16649"/>
                    <a:pt x="123829" y="12700"/>
                    <a:pt x="133275" y="12700"/>
                  </a:cubicBezTo>
                  <a:close/>
                  <a:moveTo>
                    <a:pt x="72809" y="0"/>
                  </a:moveTo>
                  <a:cubicBezTo>
                    <a:pt x="88472" y="0"/>
                    <a:pt x="101525" y="14426"/>
                    <a:pt x="101525" y="30163"/>
                  </a:cubicBezTo>
                  <a:cubicBezTo>
                    <a:pt x="101525" y="47211"/>
                    <a:pt x="87167" y="60325"/>
                    <a:pt x="72809" y="60325"/>
                  </a:cubicBezTo>
                  <a:cubicBezTo>
                    <a:pt x="57145" y="60325"/>
                    <a:pt x="42787" y="47211"/>
                    <a:pt x="42787" y="30163"/>
                  </a:cubicBezTo>
                  <a:cubicBezTo>
                    <a:pt x="42787" y="14426"/>
                    <a:pt x="55840" y="0"/>
                    <a:pt x="728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08426 " pathEditMode="relative" rAng="0" ptsTypes="AA">
                                      <p:cBhvr>
                                        <p:cTn id="53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08426 " pathEditMode="relative" rAng="0" ptsTypes="AA">
                                      <p:cBhvr>
                                        <p:cTn id="55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08634 " pathEditMode="relative" rAng="0" ptsTypes="AA">
                                      <p:cBhvr>
                                        <p:cTn id="57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1125 " pathEditMode="relative" rAng="0" ptsTypes="AA">
                                      <p:cBhvr>
                                        <p:cTn id="5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73" dur="12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75" dur="125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77" dur="125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79" dur="125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11" grpId="0" animBg="1"/>
      <p:bldP spid="14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2227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8135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4043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8995138" y="3101324"/>
            <a:ext cx="2000250" cy="24687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1592863" y="2490289"/>
            <a:ext cx="1260000" cy="1260000"/>
          </a:xfrm>
          <a:prstGeom prst="ellipse">
            <a:avLst/>
          </a:prstGeom>
          <a:solidFill>
            <a:srgbClr val="6992E5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4183663" y="2490289"/>
            <a:ext cx="1260000" cy="1260000"/>
          </a:xfrm>
          <a:prstGeom prst="ellipse">
            <a:avLst/>
          </a:prstGeom>
          <a:solidFill>
            <a:srgbClr val="6992E5"/>
          </a:solidFill>
          <a:ln w="50800"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6774463" y="2490289"/>
            <a:ext cx="1260000" cy="1260000"/>
          </a:xfrm>
          <a:prstGeom prst="ellipse">
            <a:avLst/>
          </a:prstGeom>
          <a:solidFill>
            <a:srgbClr val="6992E5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>
            <a:off x="9365263" y="2490289"/>
            <a:ext cx="1260000" cy="1260000"/>
          </a:xfrm>
          <a:prstGeom prst="ellipse">
            <a:avLst/>
          </a:prstGeom>
          <a:solidFill>
            <a:srgbClr val="6992E5"/>
          </a:solidFill>
          <a:ln w="50800"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6" name="椭圆 51"/>
          <p:cNvSpPr/>
          <p:nvPr>
            <p:custDataLst>
              <p:tags r:id="rId9"/>
            </p:custDataLst>
          </p:nvPr>
        </p:nvSpPr>
        <p:spPr>
          <a:xfrm>
            <a:off x="1989705" y="2840889"/>
            <a:ext cx="466316" cy="558800"/>
          </a:xfrm>
          <a:custGeom>
            <a:avLst/>
            <a:gdLst>
              <a:gd name="connsiteX0" fmla="*/ 234347 w 506307"/>
              <a:gd name="connsiteY0" fmla="*/ 379219 h 606722"/>
              <a:gd name="connsiteX1" fmla="*/ 271960 w 506307"/>
              <a:gd name="connsiteY1" fmla="*/ 379219 h 606722"/>
              <a:gd name="connsiteX2" fmla="*/ 278451 w 506307"/>
              <a:gd name="connsiteY2" fmla="*/ 385705 h 606722"/>
              <a:gd name="connsiteX3" fmla="*/ 278451 w 506307"/>
              <a:gd name="connsiteY3" fmla="*/ 448520 h 606722"/>
              <a:gd name="connsiteX4" fmla="*/ 271960 w 506307"/>
              <a:gd name="connsiteY4" fmla="*/ 455006 h 606722"/>
              <a:gd name="connsiteX5" fmla="*/ 234347 w 506307"/>
              <a:gd name="connsiteY5" fmla="*/ 455006 h 606722"/>
              <a:gd name="connsiteX6" fmla="*/ 227856 w 506307"/>
              <a:gd name="connsiteY6" fmla="*/ 448520 h 606722"/>
              <a:gd name="connsiteX7" fmla="*/ 227856 w 506307"/>
              <a:gd name="connsiteY7" fmla="*/ 385705 h 606722"/>
              <a:gd name="connsiteX8" fmla="*/ 234347 w 506307"/>
              <a:gd name="connsiteY8" fmla="*/ 379219 h 606722"/>
              <a:gd name="connsiteX9" fmla="*/ 234331 w 506307"/>
              <a:gd name="connsiteY9" fmla="*/ 328645 h 606722"/>
              <a:gd name="connsiteX10" fmla="*/ 177194 w 506307"/>
              <a:gd name="connsiteY10" fmla="*/ 385700 h 606722"/>
              <a:gd name="connsiteX11" fmla="*/ 177194 w 506307"/>
              <a:gd name="connsiteY11" fmla="*/ 448532 h 606722"/>
              <a:gd name="connsiteX12" fmla="*/ 234331 w 506307"/>
              <a:gd name="connsiteY12" fmla="*/ 505587 h 606722"/>
              <a:gd name="connsiteX13" fmla="*/ 271977 w 506307"/>
              <a:gd name="connsiteY13" fmla="*/ 505587 h 606722"/>
              <a:gd name="connsiteX14" fmla="*/ 329113 w 506307"/>
              <a:gd name="connsiteY14" fmla="*/ 448532 h 606722"/>
              <a:gd name="connsiteX15" fmla="*/ 329113 w 506307"/>
              <a:gd name="connsiteY15" fmla="*/ 385700 h 606722"/>
              <a:gd name="connsiteX16" fmla="*/ 271977 w 506307"/>
              <a:gd name="connsiteY16" fmla="*/ 328645 h 606722"/>
              <a:gd name="connsiteX17" fmla="*/ 253109 w 506307"/>
              <a:gd name="connsiteY17" fmla="*/ 0 h 606722"/>
              <a:gd name="connsiteX18" fmla="*/ 430303 w 506307"/>
              <a:gd name="connsiteY18" fmla="*/ 176942 h 606722"/>
              <a:gd name="connsiteX19" fmla="*/ 430303 w 506307"/>
              <a:gd name="connsiteY19" fmla="*/ 252749 h 606722"/>
              <a:gd name="connsiteX20" fmla="*/ 480943 w 506307"/>
              <a:gd name="connsiteY20" fmla="*/ 252749 h 606722"/>
              <a:gd name="connsiteX21" fmla="*/ 506307 w 506307"/>
              <a:gd name="connsiteY21" fmla="*/ 278077 h 606722"/>
              <a:gd name="connsiteX22" fmla="*/ 506307 w 506307"/>
              <a:gd name="connsiteY22" fmla="*/ 581394 h 606722"/>
              <a:gd name="connsiteX23" fmla="*/ 480943 w 506307"/>
              <a:gd name="connsiteY23" fmla="*/ 606722 h 606722"/>
              <a:gd name="connsiteX24" fmla="*/ 25275 w 506307"/>
              <a:gd name="connsiteY24" fmla="*/ 606722 h 606722"/>
              <a:gd name="connsiteX25" fmla="*/ 0 w 506307"/>
              <a:gd name="connsiteY25" fmla="*/ 581394 h 606722"/>
              <a:gd name="connsiteX26" fmla="*/ 0 w 506307"/>
              <a:gd name="connsiteY26" fmla="*/ 278077 h 606722"/>
              <a:gd name="connsiteX27" fmla="*/ 25275 w 506307"/>
              <a:gd name="connsiteY27" fmla="*/ 252749 h 606722"/>
              <a:gd name="connsiteX28" fmla="*/ 379753 w 506307"/>
              <a:gd name="connsiteY28" fmla="*/ 252749 h 606722"/>
              <a:gd name="connsiteX29" fmla="*/ 379753 w 506307"/>
              <a:gd name="connsiteY29" fmla="*/ 176942 h 606722"/>
              <a:gd name="connsiteX30" fmla="*/ 253109 w 506307"/>
              <a:gd name="connsiteY30" fmla="*/ 50568 h 606722"/>
              <a:gd name="connsiteX31" fmla="*/ 126554 w 506307"/>
              <a:gd name="connsiteY31" fmla="*/ 176942 h 606722"/>
              <a:gd name="connsiteX32" fmla="*/ 101279 w 506307"/>
              <a:gd name="connsiteY32" fmla="*/ 202270 h 606722"/>
              <a:gd name="connsiteX33" fmla="*/ 75915 w 506307"/>
              <a:gd name="connsiteY33" fmla="*/ 176942 h 606722"/>
              <a:gd name="connsiteX34" fmla="*/ 253109 w 506307"/>
              <a:gd name="connsiteY3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6307" h="606722">
                <a:moveTo>
                  <a:pt x="234347" y="379219"/>
                </a:moveTo>
                <a:lnTo>
                  <a:pt x="271960" y="379219"/>
                </a:lnTo>
                <a:cubicBezTo>
                  <a:pt x="275517" y="379219"/>
                  <a:pt x="278451" y="382062"/>
                  <a:pt x="278451" y="385705"/>
                </a:cubicBezTo>
                <a:lnTo>
                  <a:pt x="278451" y="448520"/>
                </a:lnTo>
                <a:cubicBezTo>
                  <a:pt x="278451" y="452074"/>
                  <a:pt x="275517" y="455006"/>
                  <a:pt x="271960" y="455006"/>
                </a:cubicBezTo>
                <a:lnTo>
                  <a:pt x="234347" y="455006"/>
                </a:lnTo>
                <a:cubicBezTo>
                  <a:pt x="230791" y="455006"/>
                  <a:pt x="227856" y="452074"/>
                  <a:pt x="227856" y="448520"/>
                </a:cubicBezTo>
                <a:lnTo>
                  <a:pt x="227856" y="385705"/>
                </a:lnTo>
                <a:cubicBezTo>
                  <a:pt x="227856" y="382062"/>
                  <a:pt x="230791" y="379219"/>
                  <a:pt x="234347" y="379219"/>
                </a:cubicBezTo>
                <a:close/>
                <a:moveTo>
                  <a:pt x="234331" y="328645"/>
                </a:moveTo>
                <a:cubicBezTo>
                  <a:pt x="202825" y="328645"/>
                  <a:pt x="177194" y="354240"/>
                  <a:pt x="177194" y="385700"/>
                </a:cubicBezTo>
                <a:lnTo>
                  <a:pt x="177194" y="448532"/>
                </a:lnTo>
                <a:cubicBezTo>
                  <a:pt x="177194" y="479992"/>
                  <a:pt x="202825" y="505587"/>
                  <a:pt x="234331" y="505587"/>
                </a:cubicBezTo>
                <a:lnTo>
                  <a:pt x="271977" y="505587"/>
                </a:lnTo>
                <a:cubicBezTo>
                  <a:pt x="303482" y="505587"/>
                  <a:pt x="329113" y="479992"/>
                  <a:pt x="329113" y="448532"/>
                </a:cubicBezTo>
                <a:lnTo>
                  <a:pt x="329113" y="385700"/>
                </a:lnTo>
                <a:cubicBezTo>
                  <a:pt x="329113" y="354240"/>
                  <a:pt x="303482" y="328645"/>
                  <a:pt x="271977" y="328645"/>
                </a:cubicBezTo>
                <a:close/>
                <a:moveTo>
                  <a:pt x="253109" y="0"/>
                </a:moveTo>
                <a:cubicBezTo>
                  <a:pt x="350829" y="0"/>
                  <a:pt x="430303" y="79362"/>
                  <a:pt x="430303" y="176942"/>
                </a:cubicBezTo>
                <a:lnTo>
                  <a:pt x="430303" y="252749"/>
                </a:lnTo>
                <a:lnTo>
                  <a:pt x="480943" y="252749"/>
                </a:lnTo>
                <a:cubicBezTo>
                  <a:pt x="494916" y="252749"/>
                  <a:pt x="506307" y="264124"/>
                  <a:pt x="506307" y="278077"/>
                </a:cubicBezTo>
                <a:lnTo>
                  <a:pt x="506307" y="581394"/>
                </a:lnTo>
                <a:cubicBezTo>
                  <a:pt x="506307" y="595435"/>
                  <a:pt x="494916" y="606722"/>
                  <a:pt x="480943" y="606722"/>
                </a:cubicBezTo>
                <a:lnTo>
                  <a:pt x="25275" y="606722"/>
                </a:lnTo>
                <a:cubicBezTo>
                  <a:pt x="11302" y="606722"/>
                  <a:pt x="0" y="595435"/>
                  <a:pt x="0" y="581394"/>
                </a:cubicBezTo>
                <a:lnTo>
                  <a:pt x="0" y="278077"/>
                </a:lnTo>
                <a:cubicBezTo>
                  <a:pt x="0" y="264124"/>
                  <a:pt x="11302" y="252749"/>
                  <a:pt x="25275" y="252749"/>
                </a:cubicBezTo>
                <a:lnTo>
                  <a:pt x="379753" y="252749"/>
                </a:lnTo>
                <a:lnTo>
                  <a:pt x="379753" y="176942"/>
                </a:lnTo>
                <a:cubicBezTo>
                  <a:pt x="379753" y="107267"/>
                  <a:pt x="322972" y="50568"/>
                  <a:pt x="253109" y="50568"/>
                </a:cubicBezTo>
                <a:cubicBezTo>
                  <a:pt x="183335" y="50568"/>
                  <a:pt x="126554" y="107267"/>
                  <a:pt x="126554" y="176942"/>
                </a:cubicBezTo>
                <a:cubicBezTo>
                  <a:pt x="126554" y="190895"/>
                  <a:pt x="115252" y="202270"/>
                  <a:pt x="101279" y="202270"/>
                </a:cubicBezTo>
                <a:cubicBezTo>
                  <a:pt x="87306" y="202270"/>
                  <a:pt x="75915" y="190895"/>
                  <a:pt x="75915" y="176942"/>
                </a:cubicBezTo>
                <a:cubicBezTo>
                  <a:pt x="75915" y="79362"/>
                  <a:pt x="155389" y="0"/>
                  <a:pt x="253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7" name="椭圆 52"/>
          <p:cNvSpPr/>
          <p:nvPr>
            <p:custDataLst>
              <p:tags r:id="rId10"/>
            </p:custDataLst>
          </p:nvPr>
        </p:nvSpPr>
        <p:spPr>
          <a:xfrm>
            <a:off x="4538240" y="2840889"/>
            <a:ext cx="550847" cy="558800"/>
          </a:xfrm>
          <a:custGeom>
            <a:avLst/>
            <a:gdLst>
              <a:gd name="T0" fmla="*/ 375 w 500"/>
              <a:gd name="T1" fmla="*/ 188 h 508"/>
              <a:gd name="T2" fmla="*/ 188 w 500"/>
              <a:gd name="T3" fmla="*/ 0 h 508"/>
              <a:gd name="T4" fmla="*/ 0 w 500"/>
              <a:gd name="T5" fmla="*/ 188 h 508"/>
              <a:gd name="T6" fmla="*/ 188 w 500"/>
              <a:gd name="T7" fmla="*/ 375 h 508"/>
              <a:gd name="T8" fmla="*/ 375 w 500"/>
              <a:gd name="T9" fmla="*/ 188 h 508"/>
              <a:gd name="T10" fmla="*/ 188 w 500"/>
              <a:gd name="T11" fmla="*/ 328 h 508"/>
              <a:gd name="T12" fmla="*/ 47 w 500"/>
              <a:gd name="T13" fmla="*/ 188 h 508"/>
              <a:gd name="T14" fmla="*/ 188 w 500"/>
              <a:gd name="T15" fmla="*/ 47 h 508"/>
              <a:gd name="T16" fmla="*/ 328 w 500"/>
              <a:gd name="T17" fmla="*/ 188 h 508"/>
              <a:gd name="T18" fmla="*/ 188 w 500"/>
              <a:gd name="T19" fmla="*/ 328 h 508"/>
              <a:gd name="T20" fmla="*/ 500 w 500"/>
              <a:gd name="T21" fmla="*/ 466 h 508"/>
              <a:gd name="T22" fmla="*/ 458 w 500"/>
              <a:gd name="T23" fmla="*/ 508 h 508"/>
              <a:gd name="T24" fmla="*/ 314 w 500"/>
              <a:gd name="T25" fmla="*/ 364 h 508"/>
              <a:gd name="T26" fmla="*/ 356 w 500"/>
              <a:gd name="T27" fmla="*/ 322 h 508"/>
              <a:gd name="T28" fmla="*/ 500 w 500"/>
              <a:gd name="T29" fmla="*/ 46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0" h="508">
                <a:moveTo>
                  <a:pt x="375" y="188"/>
                </a:moveTo>
                <a:cubicBezTo>
                  <a:pt x="375" y="84"/>
                  <a:pt x="291" y="0"/>
                  <a:pt x="188" y="0"/>
                </a:cubicBezTo>
                <a:cubicBezTo>
                  <a:pt x="84" y="0"/>
                  <a:pt x="0" y="84"/>
                  <a:pt x="0" y="188"/>
                </a:cubicBezTo>
                <a:cubicBezTo>
                  <a:pt x="0" y="291"/>
                  <a:pt x="84" y="375"/>
                  <a:pt x="188" y="375"/>
                </a:cubicBezTo>
                <a:cubicBezTo>
                  <a:pt x="291" y="375"/>
                  <a:pt x="375" y="291"/>
                  <a:pt x="375" y="188"/>
                </a:cubicBezTo>
                <a:close/>
                <a:moveTo>
                  <a:pt x="188" y="328"/>
                </a:moveTo>
                <a:cubicBezTo>
                  <a:pt x="110" y="328"/>
                  <a:pt x="47" y="265"/>
                  <a:pt x="47" y="188"/>
                </a:cubicBezTo>
                <a:cubicBezTo>
                  <a:pt x="47" y="110"/>
                  <a:pt x="110" y="47"/>
                  <a:pt x="188" y="47"/>
                </a:cubicBezTo>
                <a:cubicBezTo>
                  <a:pt x="265" y="47"/>
                  <a:pt x="328" y="110"/>
                  <a:pt x="328" y="188"/>
                </a:cubicBezTo>
                <a:cubicBezTo>
                  <a:pt x="328" y="265"/>
                  <a:pt x="265" y="328"/>
                  <a:pt x="188" y="328"/>
                </a:cubicBezTo>
                <a:close/>
                <a:moveTo>
                  <a:pt x="500" y="466"/>
                </a:moveTo>
                <a:lnTo>
                  <a:pt x="458" y="508"/>
                </a:lnTo>
                <a:lnTo>
                  <a:pt x="314" y="364"/>
                </a:lnTo>
                <a:lnTo>
                  <a:pt x="356" y="322"/>
                </a:lnTo>
                <a:lnTo>
                  <a:pt x="500" y="4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8" name="椭圆 53"/>
          <p:cNvSpPr/>
          <p:nvPr>
            <p:custDataLst>
              <p:tags r:id="rId11"/>
            </p:custDataLst>
          </p:nvPr>
        </p:nvSpPr>
        <p:spPr>
          <a:xfrm>
            <a:off x="7125063" y="2862267"/>
            <a:ext cx="558800" cy="516044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9" name="椭圆 54"/>
          <p:cNvSpPr/>
          <p:nvPr>
            <p:custDataLst>
              <p:tags r:id="rId12"/>
            </p:custDataLst>
          </p:nvPr>
        </p:nvSpPr>
        <p:spPr>
          <a:xfrm>
            <a:off x="9715863" y="2841318"/>
            <a:ext cx="558800" cy="557941"/>
          </a:xfrm>
          <a:custGeom>
            <a:avLst/>
            <a:gdLst>
              <a:gd name="connsiteX0" fmla="*/ 25829 w 578320"/>
              <a:gd name="connsiteY0" fmla="*/ 524911 h 577432"/>
              <a:gd name="connsiteX1" fmla="*/ 220466 w 578320"/>
              <a:gd name="connsiteY1" fmla="*/ 524911 h 577432"/>
              <a:gd name="connsiteX2" fmla="*/ 247217 w 578320"/>
              <a:gd name="connsiteY2" fmla="*/ 550711 h 577432"/>
              <a:gd name="connsiteX3" fmla="*/ 220466 w 578320"/>
              <a:gd name="connsiteY3" fmla="*/ 577432 h 577432"/>
              <a:gd name="connsiteX4" fmla="*/ 25829 w 578320"/>
              <a:gd name="connsiteY4" fmla="*/ 577432 h 577432"/>
              <a:gd name="connsiteX5" fmla="*/ 0 w 578320"/>
              <a:gd name="connsiteY5" fmla="*/ 550711 h 577432"/>
              <a:gd name="connsiteX6" fmla="*/ 25829 w 578320"/>
              <a:gd name="connsiteY6" fmla="*/ 524911 h 577432"/>
              <a:gd name="connsiteX7" fmla="*/ 25820 w 578320"/>
              <a:gd name="connsiteY7" fmla="*/ 458632 h 577432"/>
              <a:gd name="connsiteX8" fmla="*/ 165988 w 578320"/>
              <a:gd name="connsiteY8" fmla="*/ 458632 h 577432"/>
              <a:gd name="connsiteX9" fmla="*/ 245294 w 578320"/>
              <a:gd name="connsiteY9" fmla="*/ 493646 h 577432"/>
              <a:gd name="connsiteX10" fmla="*/ 220396 w 578320"/>
              <a:gd name="connsiteY10" fmla="*/ 511153 h 577432"/>
              <a:gd name="connsiteX11" fmla="*/ 25820 w 578320"/>
              <a:gd name="connsiteY11" fmla="*/ 511153 h 577432"/>
              <a:gd name="connsiteX12" fmla="*/ 0 w 578320"/>
              <a:gd name="connsiteY12" fmla="*/ 484432 h 577432"/>
              <a:gd name="connsiteX13" fmla="*/ 25820 w 578320"/>
              <a:gd name="connsiteY13" fmla="*/ 458632 h 577432"/>
              <a:gd name="connsiteX14" fmla="*/ 468575 w 578320"/>
              <a:gd name="connsiteY14" fmla="*/ 396938 h 577432"/>
              <a:gd name="connsiteX15" fmla="*/ 551576 w 578320"/>
              <a:gd name="connsiteY15" fmla="*/ 396938 h 577432"/>
              <a:gd name="connsiteX16" fmla="*/ 578320 w 578320"/>
              <a:gd name="connsiteY16" fmla="*/ 422738 h 577432"/>
              <a:gd name="connsiteX17" fmla="*/ 551576 w 578320"/>
              <a:gd name="connsiteY17" fmla="*/ 449459 h 577432"/>
              <a:gd name="connsiteX18" fmla="*/ 424308 w 578320"/>
              <a:gd name="connsiteY18" fmla="*/ 449459 h 577432"/>
              <a:gd name="connsiteX19" fmla="*/ 468575 w 578320"/>
              <a:gd name="connsiteY19" fmla="*/ 396938 h 577432"/>
              <a:gd name="connsiteX20" fmla="*/ 25826 w 578320"/>
              <a:gd name="connsiteY20" fmla="*/ 392352 h 577432"/>
              <a:gd name="connsiteX21" fmla="*/ 106996 w 578320"/>
              <a:gd name="connsiteY21" fmla="*/ 392352 h 577432"/>
              <a:gd name="connsiteX22" fmla="*/ 149425 w 578320"/>
              <a:gd name="connsiteY22" fmla="*/ 444725 h 577432"/>
              <a:gd name="connsiteX23" fmla="*/ 25826 w 578320"/>
              <a:gd name="connsiteY23" fmla="*/ 444725 h 577432"/>
              <a:gd name="connsiteX24" fmla="*/ 0 w 578320"/>
              <a:gd name="connsiteY24" fmla="*/ 418998 h 577432"/>
              <a:gd name="connsiteX25" fmla="*/ 25826 w 578320"/>
              <a:gd name="connsiteY25" fmla="*/ 392352 h 577432"/>
              <a:gd name="connsiteX26" fmla="*/ 495311 w 578320"/>
              <a:gd name="connsiteY26" fmla="*/ 330659 h 577432"/>
              <a:gd name="connsiteX27" fmla="*/ 551573 w 578320"/>
              <a:gd name="connsiteY27" fmla="*/ 330659 h 577432"/>
              <a:gd name="connsiteX28" fmla="*/ 578320 w 578320"/>
              <a:gd name="connsiteY28" fmla="*/ 357305 h 577432"/>
              <a:gd name="connsiteX29" fmla="*/ 551573 w 578320"/>
              <a:gd name="connsiteY29" fmla="*/ 383032 h 577432"/>
              <a:gd name="connsiteX30" fmla="*/ 475942 w 578320"/>
              <a:gd name="connsiteY30" fmla="*/ 383032 h 577432"/>
              <a:gd name="connsiteX31" fmla="*/ 495311 w 578320"/>
              <a:gd name="connsiteY31" fmla="*/ 330659 h 577432"/>
              <a:gd name="connsiteX32" fmla="*/ 25814 w 578320"/>
              <a:gd name="connsiteY32" fmla="*/ 325924 h 577432"/>
              <a:gd name="connsiteX33" fmla="*/ 82051 w 578320"/>
              <a:gd name="connsiteY33" fmla="*/ 325924 h 577432"/>
              <a:gd name="connsiteX34" fmla="*/ 99568 w 578320"/>
              <a:gd name="connsiteY34" fmla="*/ 378445 h 577432"/>
              <a:gd name="connsiteX35" fmla="*/ 25814 w 578320"/>
              <a:gd name="connsiteY35" fmla="*/ 378445 h 577432"/>
              <a:gd name="connsiteX36" fmla="*/ 0 w 578320"/>
              <a:gd name="connsiteY36" fmla="*/ 352645 h 577432"/>
              <a:gd name="connsiteX37" fmla="*/ 25814 w 578320"/>
              <a:gd name="connsiteY37" fmla="*/ 325924 h 577432"/>
              <a:gd name="connsiteX38" fmla="*/ 297074 w 578320"/>
              <a:gd name="connsiteY38" fmla="*/ 302072 h 577432"/>
              <a:gd name="connsiteX39" fmla="*/ 297074 w 578320"/>
              <a:gd name="connsiteY39" fmla="*/ 349966 h 577432"/>
              <a:gd name="connsiteX40" fmla="*/ 326589 w 578320"/>
              <a:gd name="connsiteY40" fmla="*/ 326019 h 577432"/>
              <a:gd name="connsiteX41" fmla="*/ 297074 w 578320"/>
              <a:gd name="connsiteY41" fmla="*/ 302072 h 577432"/>
              <a:gd name="connsiteX42" fmla="*/ 498167 w 578320"/>
              <a:gd name="connsiteY42" fmla="*/ 264231 h 577432"/>
              <a:gd name="connsiteX43" fmla="*/ 551603 w 578320"/>
              <a:gd name="connsiteY43" fmla="*/ 264231 h 577432"/>
              <a:gd name="connsiteX44" fmla="*/ 578320 w 578320"/>
              <a:gd name="connsiteY44" fmla="*/ 290952 h 577432"/>
              <a:gd name="connsiteX45" fmla="*/ 551603 w 578320"/>
              <a:gd name="connsiteY45" fmla="*/ 316752 h 577432"/>
              <a:gd name="connsiteX46" fmla="*/ 497246 w 578320"/>
              <a:gd name="connsiteY46" fmla="*/ 316752 h 577432"/>
              <a:gd name="connsiteX47" fmla="*/ 499089 w 578320"/>
              <a:gd name="connsiteY47" fmla="*/ 288188 h 577432"/>
              <a:gd name="connsiteX48" fmla="*/ 498167 w 578320"/>
              <a:gd name="connsiteY48" fmla="*/ 264231 h 577432"/>
              <a:gd name="connsiteX49" fmla="*/ 25843 w 578320"/>
              <a:gd name="connsiteY49" fmla="*/ 259645 h 577432"/>
              <a:gd name="connsiteX50" fmla="*/ 81222 w 578320"/>
              <a:gd name="connsiteY50" fmla="*/ 259645 h 577432"/>
              <a:gd name="connsiteX51" fmla="*/ 78453 w 578320"/>
              <a:gd name="connsiteY51" fmla="*/ 288209 h 577432"/>
              <a:gd name="connsiteX52" fmla="*/ 80299 w 578320"/>
              <a:gd name="connsiteY52" fmla="*/ 312166 h 577432"/>
              <a:gd name="connsiteX53" fmla="*/ 25843 w 578320"/>
              <a:gd name="connsiteY53" fmla="*/ 312166 h 577432"/>
              <a:gd name="connsiteX54" fmla="*/ 0 w 578320"/>
              <a:gd name="connsiteY54" fmla="*/ 286366 h 577432"/>
              <a:gd name="connsiteX55" fmla="*/ 25843 w 578320"/>
              <a:gd name="connsiteY55" fmla="*/ 259645 h 577432"/>
              <a:gd name="connsiteX56" fmla="*/ 282316 w 578320"/>
              <a:gd name="connsiteY56" fmla="*/ 225625 h 577432"/>
              <a:gd name="connsiteX57" fmla="*/ 255567 w 578320"/>
              <a:gd name="connsiteY57" fmla="*/ 245888 h 577432"/>
              <a:gd name="connsiteX58" fmla="*/ 282316 w 578320"/>
              <a:gd name="connsiteY58" fmla="*/ 267993 h 577432"/>
              <a:gd name="connsiteX59" fmla="*/ 478752 w 578320"/>
              <a:gd name="connsiteY59" fmla="*/ 197951 h 577432"/>
              <a:gd name="connsiteX60" fmla="*/ 551584 w 578320"/>
              <a:gd name="connsiteY60" fmla="*/ 197951 h 577432"/>
              <a:gd name="connsiteX61" fmla="*/ 578320 w 578320"/>
              <a:gd name="connsiteY61" fmla="*/ 224672 h 577432"/>
              <a:gd name="connsiteX62" fmla="*/ 551584 w 578320"/>
              <a:gd name="connsiteY62" fmla="*/ 250472 h 577432"/>
              <a:gd name="connsiteX63" fmla="*/ 495347 w 578320"/>
              <a:gd name="connsiteY63" fmla="*/ 250472 h 577432"/>
              <a:gd name="connsiteX64" fmla="*/ 478752 w 578320"/>
              <a:gd name="connsiteY64" fmla="*/ 197951 h 577432"/>
              <a:gd name="connsiteX65" fmla="*/ 25834 w 578320"/>
              <a:gd name="connsiteY65" fmla="*/ 194253 h 577432"/>
              <a:gd name="connsiteX66" fmla="*/ 101491 w 578320"/>
              <a:gd name="connsiteY66" fmla="*/ 194253 h 577432"/>
              <a:gd name="connsiteX67" fmla="*/ 83038 w 578320"/>
              <a:gd name="connsiteY67" fmla="*/ 246774 h 577432"/>
              <a:gd name="connsiteX68" fmla="*/ 25834 w 578320"/>
              <a:gd name="connsiteY68" fmla="*/ 246774 h 577432"/>
              <a:gd name="connsiteX69" fmla="*/ 0 w 578320"/>
              <a:gd name="connsiteY69" fmla="*/ 220053 h 577432"/>
              <a:gd name="connsiteX70" fmla="*/ 25834 w 578320"/>
              <a:gd name="connsiteY70" fmla="*/ 194253 h 577432"/>
              <a:gd name="connsiteX71" fmla="*/ 289695 w 578320"/>
              <a:gd name="connsiteY71" fmla="*/ 180494 h 577432"/>
              <a:gd name="connsiteX72" fmla="*/ 297074 w 578320"/>
              <a:gd name="connsiteY72" fmla="*/ 188784 h 577432"/>
              <a:gd name="connsiteX73" fmla="*/ 297074 w 578320"/>
              <a:gd name="connsiteY73" fmla="*/ 200757 h 577432"/>
              <a:gd name="connsiteX74" fmla="*/ 353338 w 578320"/>
              <a:gd name="connsiteY74" fmla="*/ 236678 h 577432"/>
              <a:gd name="connsiteX75" fmla="*/ 338580 w 578320"/>
              <a:gd name="connsiteY75" fmla="*/ 251415 h 577432"/>
              <a:gd name="connsiteX76" fmla="*/ 297074 w 578320"/>
              <a:gd name="connsiteY76" fmla="*/ 225625 h 577432"/>
              <a:gd name="connsiteX77" fmla="*/ 297074 w 578320"/>
              <a:gd name="connsiteY77" fmla="*/ 270756 h 577432"/>
              <a:gd name="connsiteX78" fmla="*/ 356105 w 578320"/>
              <a:gd name="connsiteY78" fmla="*/ 323256 h 577432"/>
              <a:gd name="connsiteX79" fmla="*/ 297074 w 578320"/>
              <a:gd name="connsiteY79" fmla="*/ 373913 h 577432"/>
              <a:gd name="connsiteX80" fmla="*/ 297074 w 578320"/>
              <a:gd name="connsiteY80" fmla="*/ 388650 h 577432"/>
              <a:gd name="connsiteX81" fmla="*/ 289695 w 578320"/>
              <a:gd name="connsiteY81" fmla="*/ 396939 h 577432"/>
              <a:gd name="connsiteX82" fmla="*/ 282316 w 578320"/>
              <a:gd name="connsiteY82" fmla="*/ 388650 h 577432"/>
              <a:gd name="connsiteX83" fmla="*/ 282316 w 578320"/>
              <a:gd name="connsiteY83" fmla="*/ 373913 h 577432"/>
              <a:gd name="connsiteX84" fmla="*/ 222362 w 578320"/>
              <a:gd name="connsiteY84" fmla="*/ 329703 h 577432"/>
              <a:gd name="connsiteX85" fmla="*/ 237120 w 578320"/>
              <a:gd name="connsiteY85" fmla="*/ 314966 h 577432"/>
              <a:gd name="connsiteX86" fmla="*/ 282316 w 578320"/>
              <a:gd name="connsiteY86" fmla="*/ 349966 h 577432"/>
              <a:gd name="connsiteX87" fmla="*/ 282316 w 578320"/>
              <a:gd name="connsiteY87" fmla="*/ 299309 h 577432"/>
              <a:gd name="connsiteX88" fmla="*/ 225129 w 578320"/>
              <a:gd name="connsiteY88" fmla="*/ 251415 h 577432"/>
              <a:gd name="connsiteX89" fmla="*/ 282316 w 578320"/>
              <a:gd name="connsiteY89" fmla="*/ 200757 h 577432"/>
              <a:gd name="connsiteX90" fmla="*/ 282316 w 578320"/>
              <a:gd name="connsiteY90" fmla="*/ 188784 h 577432"/>
              <a:gd name="connsiteX91" fmla="*/ 289695 w 578320"/>
              <a:gd name="connsiteY91" fmla="*/ 180494 h 577432"/>
              <a:gd name="connsiteX92" fmla="*/ 288699 w 578320"/>
              <a:gd name="connsiteY92" fmla="*/ 157519 h 577432"/>
              <a:gd name="connsiteX93" fmla="*/ 157752 w 578320"/>
              <a:gd name="connsiteY93" fmla="*/ 288255 h 577432"/>
              <a:gd name="connsiteX94" fmla="*/ 288699 w 578320"/>
              <a:gd name="connsiteY94" fmla="*/ 419912 h 577432"/>
              <a:gd name="connsiteX95" fmla="*/ 420567 w 578320"/>
              <a:gd name="connsiteY95" fmla="*/ 288255 h 577432"/>
              <a:gd name="connsiteX96" fmla="*/ 288699 w 578320"/>
              <a:gd name="connsiteY96" fmla="*/ 157519 h 577432"/>
              <a:gd name="connsiteX97" fmla="*/ 428895 w 578320"/>
              <a:gd name="connsiteY97" fmla="*/ 132559 h 577432"/>
              <a:gd name="connsiteX98" fmla="*/ 551571 w 578320"/>
              <a:gd name="connsiteY98" fmla="*/ 132559 h 577432"/>
              <a:gd name="connsiteX99" fmla="*/ 578320 w 578320"/>
              <a:gd name="connsiteY99" fmla="*/ 158359 h 577432"/>
              <a:gd name="connsiteX100" fmla="*/ 551571 w 578320"/>
              <a:gd name="connsiteY100" fmla="*/ 185080 h 577432"/>
              <a:gd name="connsiteX101" fmla="*/ 471324 w 578320"/>
              <a:gd name="connsiteY101" fmla="*/ 185080 h 577432"/>
              <a:gd name="connsiteX102" fmla="*/ 428895 w 578320"/>
              <a:gd name="connsiteY102" fmla="*/ 132559 h 577432"/>
              <a:gd name="connsiteX103" fmla="*/ 25822 w 578320"/>
              <a:gd name="connsiteY103" fmla="*/ 127973 h 577432"/>
              <a:gd name="connsiteX104" fmla="*/ 154012 w 578320"/>
              <a:gd name="connsiteY104" fmla="*/ 127973 h 577432"/>
              <a:gd name="connsiteX105" fmla="*/ 108823 w 578320"/>
              <a:gd name="connsiteY105" fmla="*/ 180494 h 577432"/>
              <a:gd name="connsiteX106" fmla="*/ 25822 w 578320"/>
              <a:gd name="connsiteY106" fmla="*/ 180494 h 577432"/>
              <a:gd name="connsiteX107" fmla="*/ 0 w 578320"/>
              <a:gd name="connsiteY107" fmla="*/ 153773 h 577432"/>
              <a:gd name="connsiteX108" fmla="*/ 25822 w 578320"/>
              <a:gd name="connsiteY108" fmla="*/ 127973 h 577432"/>
              <a:gd name="connsiteX109" fmla="*/ 288699 w 578320"/>
              <a:gd name="connsiteY109" fmla="*/ 105041 h 577432"/>
              <a:gd name="connsiteX110" fmla="*/ 473130 w 578320"/>
              <a:gd name="connsiteY110" fmla="*/ 288255 h 577432"/>
              <a:gd name="connsiteX111" fmla="*/ 288699 w 578320"/>
              <a:gd name="connsiteY111" fmla="*/ 472390 h 577432"/>
              <a:gd name="connsiteX112" fmla="*/ 105189 w 578320"/>
              <a:gd name="connsiteY112" fmla="*/ 288255 h 577432"/>
              <a:gd name="connsiteX113" fmla="*/ 288699 w 578320"/>
              <a:gd name="connsiteY113" fmla="*/ 105041 h 577432"/>
              <a:gd name="connsiteX114" fmla="*/ 357002 w 578320"/>
              <a:gd name="connsiteY114" fmla="*/ 66280 h 577432"/>
              <a:gd name="connsiteX115" fmla="*/ 551578 w 578320"/>
              <a:gd name="connsiteY115" fmla="*/ 66280 h 577432"/>
              <a:gd name="connsiteX116" fmla="*/ 578320 w 578320"/>
              <a:gd name="connsiteY116" fmla="*/ 92080 h 577432"/>
              <a:gd name="connsiteX117" fmla="*/ 551578 w 578320"/>
              <a:gd name="connsiteY117" fmla="*/ 118801 h 577432"/>
              <a:gd name="connsiteX118" fmla="*/ 411410 w 578320"/>
              <a:gd name="connsiteY118" fmla="*/ 118801 h 577432"/>
              <a:gd name="connsiteX119" fmla="*/ 333026 w 578320"/>
              <a:gd name="connsiteY119" fmla="*/ 82865 h 577432"/>
              <a:gd name="connsiteX120" fmla="*/ 357002 w 578320"/>
              <a:gd name="connsiteY120" fmla="*/ 66280 h 577432"/>
              <a:gd name="connsiteX121" fmla="*/ 356932 w 578320"/>
              <a:gd name="connsiteY121" fmla="*/ 0 h 577432"/>
              <a:gd name="connsiteX122" fmla="*/ 551569 w 578320"/>
              <a:gd name="connsiteY122" fmla="*/ 0 h 577432"/>
              <a:gd name="connsiteX123" fmla="*/ 578320 w 578320"/>
              <a:gd name="connsiteY123" fmla="*/ 25800 h 577432"/>
              <a:gd name="connsiteX124" fmla="*/ 551569 w 578320"/>
              <a:gd name="connsiteY124" fmla="*/ 52521 h 577432"/>
              <a:gd name="connsiteX125" fmla="*/ 356932 w 578320"/>
              <a:gd name="connsiteY125" fmla="*/ 52521 h 577432"/>
              <a:gd name="connsiteX126" fmla="*/ 331103 w 578320"/>
              <a:gd name="connsiteY126" fmla="*/ 25800 h 577432"/>
              <a:gd name="connsiteX127" fmla="*/ 356932 w 578320"/>
              <a:gd name="connsiteY127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78320" h="577432">
                <a:moveTo>
                  <a:pt x="25829" y="524911"/>
                </a:moveTo>
                <a:lnTo>
                  <a:pt x="220466" y="524911"/>
                </a:lnTo>
                <a:cubicBezTo>
                  <a:pt x="235225" y="524911"/>
                  <a:pt x="247217" y="535968"/>
                  <a:pt x="247217" y="550711"/>
                </a:cubicBezTo>
                <a:cubicBezTo>
                  <a:pt x="247217" y="565454"/>
                  <a:pt x="235225" y="577432"/>
                  <a:pt x="220466" y="577432"/>
                </a:cubicBezTo>
                <a:lnTo>
                  <a:pt x="25829" y="577432"/>
                </a:lnTo>
                <a:cubicBezTo>
                  <a:pt x="11992" y="577432"/>
                  <a:pt x="0" y="565454"/>
                  <a:pt x="0" y="550711"/>
                </a:cubicBezTo>
                <a:cubicBezTo>
                  <a:pt x="0" y="535968"/>
                  <a:pt x="11992" y="524911"/>
                  <a:pt x="25829" y="524911"/>
                </a:cubicBezTo>
                <a:close/>
                <a:moveTo>
                  <a:pt x="25820" y="458632"/>
                </a:moveTo>
                <a:lnTo>
                  <a:pt x="165988" y="458632"/>
                </a:lnTo>
                <a:cubicBezTo>
                  <a:pt x="189042" y="475218"/>
                  <a:pt x="215785" y="488118"/>
                  <a:pt x="245294" y="493646"/>
                </a:cubicBezTo>
                <a:cubicBezTo>
                  <a:pt x="241606" y="503782"/>
                  <a:pt x="232384" y="511153"/>
                  <a:pt x="220396" y="511153"/>
                </a:cubicBezTo>
                <a:lnTo>
                  <a:pt x="25820" y="511153"/>
                </a:lnTo>
                <a:cubicBezTo>
                  <a:pt x="11988" y="511153"/>
                  <a:pt x="0" y="499175"/>
                  <a:pt x="0" y="484432"/>
                </a:cubicBezTo>
                <a:cubicBezTo>
                  <a:pt x="0" y="470611"/>
                  <a:pt x="11988" y="458632"/>
                  <a:pt x="25820" y="458632"/>
                </a:cubicBezTo>
                <a:close/>
                <a:moveTo>
                  <a:pt x="468575" y="396938"/>
                </a:moveTo>
                <a:lnTo>
                  <a:pt x="551576" y="396938"/>
                </a:lnTo>
                <a:cubicBezTo>
                  <a:pt x="566331" y="396938"/>
                  <a:pt x="578320" y="408917"/>
                  <a:pt x="578320" y="422738"/>
                </a:cubicBezTo>
                <a:cubicBezTo>
                  <a:pt x="578320" y="437481"/>
                  <a:pt x="566331" y="449459"/>
                  <a:pt x="551576" y="449459"/>
                </a:cubicBezTo>
                <a:lnTo>
                  <a:pt x="424308" y="449459"/>
                </a:lnTo>
                <a:cubicBezTo>
                  <a:pt x="441830" y="434717"/>
                  <a:pt x="456586" y="416288"/>
                  <a:pt x="468575" y="396938"/>
                </a:cubicBezTo>
                <a:close/>
                <a:moveTo>
                  <a:pt x="25826" y="392352"/>
                </a:moveTo>
                <a:lnTo>
                  <a:pt x="106996" y="392352"/>
                </a:lnTo>
                <a:cubicBezTo>
                  <a:pt x="118064" y="412566"/>
                  <a:pt x="131900" y="430024"/>
                  <a:pt x="149425" y="444725"/>
                </a:cubicBezTo>
                <a:lnTo>
                  <a:pt x="25826" y="444725"/>
                </a:lnTo>
                <a:cubicBezTo>
                  <a:pt x="11991" y="444725"/>
                  <a:pt x="0" y="432781"/>
                  <a:pt x="0" y="418998"/>
                </a:cubicBezTo>
                <a:cubicBezTo>
                  <a:pt x="0" y="404297"/>
                  <a:pt x="11991" y="392352"/>
                  <a:pt x="25826" y="392352"/>
                </a:cubicBezTo>
                <a:close/>
                <a:moveTo>
                  <a:pt x="495311" y="330659"/>
                </a:moveTo>
                <a:lnTo>
                  <a:pt x="551573" y="330659"/>
                </a:lnTo>
                <a:cubicBezTo>
                  <a:pt x="566330" y="330659"/>
                  <a:pt x="578320" y="342604"/>
                  <a:pt x="578320" y="357305"/>
                </a:cubicBezTo>
                <a:cubicBezTo>
                  <a:pt x="578320" y="371088"/>
                  <a:pt x="566330" y="383032"/>
                  <a:pt x="551573" y="383032"/>
                </a:cubicBezTo>
                <a:lnTo>
                  <a:pt x="475942" y="383032"/>
                </a:lnTo>
                <a:cubicBezTo>
                  <a:pt x="485165" y="366493"/>
                  <a:pt x="490699" y="349036"/>
                  <a:pt x="495311" y="330659"/>
                </a:cubicBezTo>
                <a:close/>
                <a:moveTo>
                  <a:pt x="25814" y="325924"/>
                </a:moveTo>
                <a:lnTo>
                  <a:pt x="82051" y="325924"/>
                </a:lnTo>
                <a:cubicBezTo>
                  <a:pt x="85739" y="344353"/>
                  <a:pt x="91271" y="361860"/>
                  <a:pt x="99568" y="378445"/>
                </a:cubicBezTo>
                <a:lnTo>
                  <a:pt x="25814" y="378445"/>
                </a:lnTo>
                <a:cubicBezTo>
                  <a:pt x="11985" y="378445"/>
                  <a:pt x="0" y="367388"/>
                  <a:pt x="0" y="352645"/>
                </a:cubicBezTo>
                <a:cubicBezTo>
                  <a:pt x="0" y="337903"/>
                  <a:pt x="11985" y="325924"/>
                  <a:pt x="25814" y="325924"/>
                </a:cubicBezTo>
                <a:close/>
                <a:moveTo>
                  <a:pt x="297074" y="302072"/>
                </a:moveTo>
                <a:lnTo>
                  <a:pt x="297074" y="349966"/>
                </a:lnTo>
                <a:cubicBezTo>
                  <a:pt x="310909" y="349045"/>
                  <a:pt x="326589" y="341677"/>
                  <a:pt x="326589" y="326019"/>
                </a:cubicBezTo>
                <a:cubicBezTo>
                  <a:pt x="326589" y="310361"/>
                  <a:pt x="309987" y="304835"/>
                  <a:pt x="297074" y="302072"/>
                </a:cubicBezTo>
                <a:close/>
                <a:moveTo>
                  <a:pt x="498167" y="264231"/>
                </a:moveTo>
                <a:lnTo>
                  <a:pt x="551603" y="264231"/>
                </a:lnTo>
                <a:cubicBezTo>
                  <a:pt x="566343" y="264231"/>
                  <a:pt x="578320" y="276210"/>
                  <a:pt x="578320" y="290952"/>
                </a:cubicBezTo>
                <a:cubicBezTo>
                  <a:pt x="578320" y="304774"/>
                  <a:pt x="566343" y="316752"/>
                  <a:pt x="551603" y="316752"/>
                </a:cubicBezTo>
                <a:lnTo>
                  <a:pt x="497246" y="316752"/>
                </a:lnTo>
                <a:cubicBezTo>
                  <a:pt x="498167" y="307538"/>
                  <a:pt x="499089" y="298324"/>
                  <a:pt x="499089" y="288188"/>
                </a:cubicBezTo>
                <a:cubicBezTo>
                  <a:pt x="499089" y="279895"/>
                  <a:pt x="499089" y="272524"/>
                  <a:pt x="498167" y="264231"/>
                </a:cubicBezTo>
                <a:close/>
                <a:moveTo>
                  <a:pt x="25843" y="259645"/>
                </a:moveTo>
                <a:lnTo>
                  <a:pt x="81222" y="259645"/>
                </a:lnTo>
                <a:cubicBezTo>
                  <a:pt x="79376" y="269781"/>
                  <a:pt x="78453" y="278995"/>
                  <a:pt x="78453" y="288209"/>
                </a:cubicBezTo>
                <a:cubicBezTo>
                  <a:pt x="78453" y="296502"/>
                  <a:pt x="79376" y="304795"/>
                  <a:pt x="80299" y="312166"/>
                </a:cubicBezTo>
                <a:lnTo>
                  <a:pt x="25843" y="312166"/>
                </a:lnTo>
                <a:cubicBezTo>
                  <a:pt x="11999" y="312166"/>
                  <a:pt x="0" y="301109"/>
                  <a:pt x="0" y="286366"/>
                </a:cubicBezTo>
                <a:cubicBezTo>
                  <a:pt x="0" y="271624"/>
                  <a:pt x="11999" y="259645"/>
                  <a:pt x="25843" y="259645"/>
                </a:cubicBezTo>
                <a:close/>
                <a:moveTo>
                  <a:pt x="282316" y="225625"/>
                </a:moveTo>
                <a:cubicBezTo>
                  <a:pt x="265713" y="225625"/>
                  <a:pt x="255567" y="235757"/>
                  <a:pt x="255567" y="245888"/>
                </a:cubicBezTo>
                <a:cubicBezTo>
                  <a:pt x="255567" y="257862"/>
                  <a:pt x="264791" y="264309"/>
                  <a:pt x="282316" y="267993"/>
                </a:cubicBezTo>
                <a:close/>
                <a:moveTo>
                  <a:pt x="478752" y="197951"/>
                </a:moveTo>
                <a:lnTo>
                  <a:pt x="551584" y="197951"/>
                </a:lnTo>
                <a:cubicBezTo>
                  <a:pt x="566335" y="197951"/>
                  <a:pt x="578320" y="209930"/>
                  <a:pt x="578320" y="224672"/>
                </a:cubicBezTo>
                <a:cubicBezTo>
                  <a:pt x="578320" y="239415"/>
                  <a:pt x="566335" y="250472"/>
                  <a:pt x="551584" y="250472"/>
                </a:cubicBezTo>
                <a:lnTo>
                  <a:pt x="495347" y="250472"/>
                </a:lnTo>
                <a:cubicBezTo>
                  <a:pt x="492581" y="232044"/>
                  <a:pt x="486128" y="214537"/>
                  <a:pt x="478752" y="197951"/>
                </a:cubicBezTo>
                <a:close/>
                <a:moveTo>
                  <a:pt x="25834" y="194253"/>
                </a:moveTo>
                <a:lnTo>
                  <a:pt x="101491" y="194253"/>
                </a:lnTo>
                <a:cubicBezTo>
                  <a:pt x="93187" y="209917"/>
                  <a:pt x="86729" y="228346"/>
                  <a:pt x="83038" y="246774"/>
                </a:cubicBezTo>
                <a:lnTo>
                  <a:pt x="25834" y="246774"/>
                </a:lnTo>
                <a:cubicBezTo>
                  <a:pt x="11994" y="246774"/>
                  <a:pt x="0" y="234796"/>
                  <a:pt x="0" y="220053"/>
                </a:cubicBezTo>
                <a:cubicBezTo>
                  <a:pt x="0" y="205310"/>
                  <a:pt x="11994" y="194253"/>
                  <a:pt x="25834" y="194253"/>
                </a:cubicBezTo>
                <a:close/>
                <a:moveTo>
                  <a:pt x="289695" y="180494"/>
                </a:moveTo>
                <a:cubicBezTo>
                  <a:pt x="293384" y="180494"/>
                  <a:pt x="297074" y="184178"/>
                  <a:pt x="297074" y="188784"/>
                </a:cubicBezTo>
                <a:lnTo>
                  <a:pt x="297074" y="200757"/>
                </a:lnTo>
                <a:cubicBezTo>
                  <a:pt x="315521" y="201678"/>
                  <a:pt x="353338" y="213652"/>
                  <a:pt x="353338" y="236678"/>
                </a:cubicBezTo>
                <a:cubicBezTo>
                  <a:pt x="353338" y="245888"/>
                  <a:pt x="346881" y="251415"/>
                  <a:pt x="338580" y="251415"/>
                </a:cubicBezTo>
                <a:cubicBezTo>
                  <a:pt x="322900" y="251415"/>
                  <a:pt x="322900" y="225625"/>
                  <a:pt x="297074" y="225625"/>
                </a:cubicBezTo>
                <a:lnTo>
                  <a:pt x="297074" y="270756"/>
                </a:lnTo>
                <a:cubicBezTo>
                  <a:pt x="328434" y="277204"/>
                  <a:pt x="356105" y="286414"/>
                  <a:pt x="356105" y="323256"/>
                </a:cubicBezTo>
                <a:cubicBezTo>
                  <a:pt x="356105" y="355492"/>
                  <a:pt x="332124" y="372071"/>
                  <a:pt x="297074" y="373913"/>
                </a:cubicBezTo>
                <a:lnTo>
                  <a:pt x="297074" y="388650"/>
                </a:lnTo>
                <a:cubicBezTo>
                  <a:pt x="297074" y="392334"/>
                  <a:pt x="293384" y="396939"/>
                  <a:pt x="289695" y="396939"/>
                </a:cubicBezTo>
                <a:cubicBezTo>
                  <a:pt x="285083" y="396939"/>
                  <a:pt x="282316" y="392334"/>
                  <a:pt x="282316" y="388650"/>
                </a:cubicBezTo>
                <a:lnTo>
                  <a:pt x="282316" y="373913"/>
                </a:lnTo>
                <a:cubicBezTo>
                  <a:pt x="241732" y="372992"/>
                  <a:pt x="222362" y="349045"/>
                  <a:pt x="222362" y="329703"/>
                </a:cubicBezTo>
                <a:cubicBezTo>
                  <a:pt x="222362" y="320493"/>
                  <a:pt x="227896" y="314966"/>
                  <a:pt x="237120" y="314966"/>
                </a:cubicBezTo>
                <a:cubicBezTo>
                  <a:pt x="263869" y="314966"/>
                  <a:pt x="242654" y="348124"/>
                  <a:pt x="282316" y="349966"/>
                </a:cubicBezTo>
                <a:lnTo>
                  <a:pt x="282316" y="299309"/>
                </a:lnTo>
                <a:cubicBezTo>
                  <a:pt x="247266" y="292861"/>
                  <a:pt x="225129" y="278125"/>
                  <a:pt x="225129" y="251415"/>
                </a:cubicBezTo>
                <a:cubicBezTo>
                  <a:pt x="225129" y="219178"/>
                  <a:pt x="252800" y="201678"/>
                  <a:pt x="282316" y="200757"/>
                </a:cubicBezTo>
                <a:lnTo>
                  <a:pt x="282316" y="188784"/>
                </a:lnTo>
                <a:cubicBezTo>
                  <a:pt x="282316" y="184178"/>
                  <a:pt x="285083" y="180494"/>
                  <a:pt x="289695" y="180494"/>
                </a:cubicBezTo>
                <a:close/>
                <a:moveTo>
                  <a:pt x="288699" y="157519"/>
                </a:moveTo>
                <a:cubicBezTo>
                  <a:pt x="216770" y="157519"/>
                  <a:pt x="157752" y="216443"/>
                  <a:pt x="157752" y="288255"/>
                </a:cubicBezTo>
                <a:cubicBezTo>
                  <a:pt x="157752" y="360989"/>
                  <a:pt x="216770" y="419912"/>
                  <a:pt x="288699" y="419912"/>
                </a:cubicBezTo>
                <a:cubicBezTo>
                  <a:pt x="361549" y="419912"/>
                  <a:pt x="420567" y="360989"/>
                  <a:pt x="420567" y="288255"/>
                </a:cubicBezTo>
                <a:cubicBezTo>
                  <a:pt x="420567" y="216443"/>
                  <a:pt x="361549" y="157519"/>
                  <a:pt x="288699" y="157519"/>
                </a:cubicBezTo>
                <a:close/>
                <a:moveTo>
                  <a:pt x="428895" y="132559"/>
                </a:moveTo>
                <a:lnTo>
                  <a:pt x="551571" y="132559"/>
                </a:lnTo>
                <a:cubicBezTo>
                  <a:pt x="566329" y="132559"/>
                  <a:pt x="578320" y="143616"/>
                  <a:pt x="578320" y="158359"/>
                </a:cubicBezTo>
                <a:cubicBezTo>
                  <a:pt x="578320" y="173101"/>
                  <a:pt x="566329" y="185080"/>
                  <a:pt x="551571" y="185080"/>
                </a:cubicBezTo>
                <a:lnTo>
                  <a:pt x="471324" y="185080"/>
                </a:lnTo>
                <a:cubicBezTo>
                  <a:pt x="460256" y="164808"/>
                  <a:pt x="445498" y="147301"/>
                  <a:pt x="428895" y="132559"/>
                </a:cubicBezTo>
                <a:close/>
                <a:moveTo>
                  <a:pt x="25822" y="127973"/>
                </a:moveTo>
                <a:lnTo>
                  <a:pt x="154012" y="127973"/>
                </a:lnTo>
                <a:cubicBezTo>
                  <a:pt x="136490" y="142715"/>
                  <a:pt x="121734" y="160222"/>
                  <a:pt x="108823" y="180494"/>
                </a:cubicBezTo>
                <a:lnTo>
                  <a:pt x="25822" y="180494"/>
                </a:lnTo>
                <a:cubicBezTo>
                  <a:pt x="11989" y="180494"/>
                  <a:pt x="0" y="168515"/>
                  <a:pt x="0" y="153773"/>
                </a:cubicBezTo>
                <a:cubicBezTo>
                  <a:pt x="0" y="139951"/>
                  <a:pt x="11989" y="127973"/>
                  <a:pt x="25822" y="127973"/>
                </a:cubicBezTo>
                <a:close/>
                <a:moveTo>
                  <a:pt x="288699" y="105041"/>
                </a:moveTo>
                <a:cubicBezTo>
                  <a:pt x="390136" y="105041"/>
                  <a:pt x="473130" y="186981"/>
                  <a:pt x="473130" y="288255"/>
                </a:cubicBezTo>
                <a:cubicBezTo>
                  <a:pt x="473130" y="389530"/>
                  <a:pt x="390136" y="472390"/>
                  <a:pt x="288699" y="472390"/>
                </a:cubicBezTo>
                <a:cubicBezTo>
                  <a:pt x="187261" y="472390"/>
                  <a:pt x="105189" y="389530"/>
                  <a:pt x="105189" y="288255"/>
                </a:cubicBezTo>
                <a:cubicBezTo>
                  <a:pt x="105189" y="186981"/>
                  <a:pt x="187261" y="105041"/>
                  <a:pt x="288699" y="105041"/>
                </a:cubicBezTo>
                <a:close/>
                <a:moveTo>
                  <a:pt x="357002" y="66280"/>
                </a:moveTo>
                <a:lnTo>
                  <a:pt x="551578" y="66280"/>
                </a:lnTo>
                <a:cubicBezTo>
                  <a:pt x="566332" y="66280"/>
                  <a:pt x="578320" y="78258"/>
                  <a:pt x="578320" y="92080"/>
                </a:cubicBezTo>
                <a:cubicBezTo>
                  <a:pt x="578320" y="106822"/>
                  <a:pt x="566332" y="118801"/>
                  <a:pt x="551578" y="118801"/>
                </a:cubicBezTo>
                <a:lnTo>
                  <a:pt x="411410" y="118801"/>
                </a:lnTo>
                <a:cubicBezTo>
                  <a:pt x="388356" y="102215"/>
                  <a:pt x="361613" y="89315"/>
                  <a:pt x="333026" y="82865"/>
                </a:cubicBezTo>
                <a:cubicBezTo>
                  <a:pt x="336715" y="73651"/>
                  <a:pt x="345936" y="66280"/>
                  <a:pt x="357002" y="66280"/>
                </a:cubicBezTo>
                <a:close/>
                <a:moveTo>
                  <a:pt x="356932" y="0"/>
                </a:moveTo>
                <a:lnTo>
                  <a:pt x="551569" y="0"/>
                </a:lnTo>
                <a:cubicBezTo>
                  <a:pt x="566328" y="0"/>
                  <a:pt x="578320" y="11978"/>
                  <a:pt x="578320" y="25800"/>
                </a:cubicBezTo>
                <a:cubicBezTo>
                  <a:pt x="578320" y="40542"/>
                  <a:pt x="566328" y="52521"/>
                  <a:pt x="551569" y="52521"/>
                </a:cubicBezTo>
                <a:lnTo>
                  <a:pt x="356932" y="52521"/>
                </a:lnTo>
                <a:cubicBezTo>
                  <a:pt x="343095" y="52521"/>
                  <a:pt x="331103" y="40542"/>
                  <a:pt x="331103" y="25800"/>
                </a:cubicBezTo>
                <a:cubicBezTo>
                  <a:pt x="331103" y="11978"/>
                  <a:pt x="343095" y="0"/>
                  <a:pt x="3569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Century Gothic" panose="020B0502020202020204" pitchFamily="34" charset="0"/>
            </a:endParaRPr>
          </a:p>
        </p:txBody>
      </p:sp>
      <p:grpSp>
        <p:nvGrpSpPr>
          <p:cNvPr id="56" name="组合 55"/>
          <p:cNvGrpSpPr/>
          <p:nvPr>
            <p:custDataLst>
              <p:tags r:id="rId13"/>
            </p:custDataLst>
          </p:nvPr>
        </p:nvGrpSpPr>
        <p:grpSpPr>
          <a:xfrm>
            <a:off x="1347758" y="4074377"/>
            <a:ext cx="1750210" cy="897324"/>
            <a:chOff x="7117093" y="1725490"/>
            <a:chExt cx="1813380" cy="897324"/>
          </a:xfrm>
        </p:grpSpPr>
        <p:sp>
          <p:nvSpPr>
            <p:cNvPr id="57" name="文本框 6"/>
            <p:cNvSpPr txBox="1"/>
            <p:nvPr>
              <p:custDataLst>
                <p:tags r:id="rId14"/>
              </p:custDataLst>
            </p:nvPr>
          </p:nvSpPr>
          <p:spPr>
            <a:xfrm>
              <a:off x="7117093" y="2046869"/>
              <a:ext cx="1813380" cy="575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各种推广成本越来越高，获取顾客效费比不成比例。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5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获客成本高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59" name="组合 58"/>
          <p:cNvGrpSpPr/>
          <p:nvPr>
            <p:custDataLst>
              <p:tags r:id="rId16"/>
            </p:custDataLst>
          </p:nvPr>
        </p:nvGrpSpPr>
        <p:grpSpPr>
          <a:xfrm>
            <a:off x="3938558" y="4074377"/>
            <a:ext cx="1750210" cy="1139894"/>
            <a:chOff x="7117093" y="1725490"/>
            <a:chExt cx="1813380" cy="1139894"/>
          </a:xfrm>
        </p:grpSpPr>
        <p:sp>
          <p:nvSpPr>
            <p:cNvPr id="60" name="文本框 6"/>
            <p:cNvSpPr txBox="1"/>
            <p:nvPr>
              <p:custDataLst>
                <p:tags r:id="rId17"/>
              </p:custDataLst>
            </p:nvPr>
          </p:nvSpPr>
          <p:spPr>
            <a:xfrm>
              <a:off x="7117093" y="2046869"/>
              <a:ext cx="1813380" cy="81851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消费降级，消费越来越理性，想打动消费者的难度越来越大。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61" name="文本框 7"/>
            <p:cNvSpPr txBox="1"/>
            <p:nvPr>
              <p:custDataLst>
                <p:tags r:id="rId18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获客难度大</a:t>
              </a:r>
              <a:endParaRPr lang="zh-CN" altLang="en-US" b="1" kern="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62" name="组合 61"/>
          <p:cNvGrpSpPr/>
          <p:nvPr>
            <p:custDataLst>
              <p:tags r:id="rId19"/>
            </p:custDataLst>
          </p:nvPr>
        </p:nvGrpSpPr>
        <p:grpSpPr>
          <a:xfrm>
            <a:off x="6529358" y="4074377"/>
            <a:ext cx="1750210" cy="897324"/>
            <a:chOff x="7117093" y="1725490"/>
            <a:chExt cx="1813380" cy="897324"/>
          </a:xfrm>
        </p:grpSpPr>
        <p:sp>
          <p:nvSpPr>
            <p:cNvPr id="63" name="文本框 6"/>
            <p:cNvSpPr txBox="1"/>
            <p:nvPr>
              <p:custDataLst>
                <p:tags r:id="rId20"/>
              </p:custDataLst>
            </p:nvPr>
          </p:nvSpPr>
          <p:spPr>
            <a:xfrm>
              <a:off x="7117093" y="2046869"/>
              <a:ext cx="1813380" cy="575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传统的营销手段对顾客的刺激越来越疲软。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64" name="文本框 7"/>
            <p:cNvSpPr txBox="1"/>
            <p:nvPr>
              <p:custDataLst>
                <p:tags r:id="rId21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获客方法少</a:t>
              </a:r>
              <a:endParaRPr lang="zh-CN" altLang="en-US" b="1" kern="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65" name="组合 64"/>
          <p:cNvGrpSpPr/>
          <p:nvPr>
            <p:custDataLst>
              <p:tags r:id="rId22"/>
            </p:custDataLst>
          </p:nvPr>
        </p:nvGrpSpPr>
        <p:grpSpPr>
          <a:xfrm>
            <a:off x="9120157" y="4074377"/>
            <a:ext cx="1750210" cy="1139894"/>
            <a:chOff x="7117093" y="1725490"/>
            <a:chExt cx="1813380" cy="1139894"/>
          </a:xfrm>
        </p:grpSpPr>
        <p:sp>
          <p:nvSpPr>
            <p:cNvPr id="66" name="文本框 6"/>
            <p:cNvSpPr txBox="1"/>
            <p:nvPr>
              <p:custDataLst>
                <p:tags r:id="rId23"/>
              </p:custDataLst>
            </p:nvPr>
          </p:nvSpPr>
          <p:spPr>
            <a:xfrm>
              <a:off x="7117093" y="2046869"/>
              <a:ext cx="1813380" cy="81851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Century Gothic" panose="020B0502020202020204" pitchFamily="34" charset="0"/>
                </a:rPr>
                <a:t>新营销不断突破，尝试转变，但没有相应的知识储备。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67" name="文本框 7"/>
            <p:cNvSpPr txBox="1"/>
            <p:nvPr>
              <p:custDataLst>
                <p:tags r:id="rId24"/>
              </p:custDataLst>
            </p:nvPr>
          </p:nvSpPr>
          <p:spPr>
            <a:xfrm>
              <a:off x="7117094" y="1725490"/>
              <a:ext cx="18133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尝试转变难</a:t>
              </a:r>
              <a:endParaRPr lang="zh-CN" altLang="en-US" b="1" kern="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77887" y="397853"/>
            <a:ext cx="4328509" cy="521970"/>
            <a:chOff x="277887" y="397853"/>
            <a:chExt cx="4328509" cy="521970"/>
          </a:xfrm>
        </p:grpSpPr>
        <p:sp>
          <p:nvSpPr>
            <p:cNvPr id="31" name="Freeform 82"/>
            <p:cNvSpPr/>
            <p:nvPr/>
          </p:nvSpPr>
          <p:spPr bwMode="auto">
            <a:xfrm>
              <a:off x="277887" y="495300"/>
              <a:ext cx="540649" cy="259301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32" name="PA-文本框 8"/>
            <p:cNvSpPr txBox="1"/>
            <p:nvPr>
              <p:custDataLst>
                <p:tags r:id="rId25"/>
              </p:custDataLst>
            </p:nvPr>
          </p:nvSpPr>
          <p:spPr>
            <a:xfrm>
              <a:off x="1026266" y="397853"/>
              <a:ext cx="3580130" cy="5219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实体商家现状与困境</a:t>
              </a:r>
              <a:r>
                <a:rPr lang="en-US" altLang="zh-CN" sz="28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2</a:t>
              </a:r>
              <a:endParaRPr lang="en-US" altLang="zh-CN" sz="28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08426 " pathEditMode="relative" rAng="0" ptsTypes="AA">
                                      <p:cBhvr>
                                        <p:cTn id="58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08426 " pathEditMode="relative" rAng="0" ptsTypes="AA">
                                      <p:cBhvr>
                                        <p:cTn id="60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08634 " pathEditMode="relative" rAng="0" ptsTypes="AA">
                                      <p:cBhvr>
                                        <p:cTn id="62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-1.66667E-6 0.1125 " pathEditMode="relative" rAng="0" ptsTypes="AA">
                                      <p:cBhvr>
                                        <p:cTn id="64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2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78" dur="12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80" dur="125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82" dur="125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59259E-6 L -1.66667E-6 0.25 " pathEditMode="relative" rAng="0" ptsTypes="AA">
                                      <p:cBhvr>
                                        <p:cTn id="84" dur="125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7" grpId="0" bldLvl="0" animBg="1"/>
      <p:bldP spid="11" grpId="0" bldLvl="0" animBg="1"/>
      <p:bldP spid="14" grpId="0" bldLvl="0" animBg="1"/>
      <p:bldP spid="17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-1" y="1"/>
            <a:ext cx="5295167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8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0" y="1"/>
            <a:ext cx="5003321" cy="5098942"/>
          </a:xfrm>
          <a:custGeom>
            <a:avLst/>
            <a:gdLst>
              <a:gd name="connsiteX0" fmla="*/ 0 w 8223180"/>
              <a:gd name="connsiteY0" fmla="*/ 0 h 6858000"/>
              <a:gd name="connsiteX1" fmla="*/ 8223180 w 8223180"/>
              <a:gd name="connsiteY1" fmla="*/ 0 h 6858000"/>
              <a:gd name="connsiteX2" fmla="*/ 8051006 w 8223180"/>
              <a:gd name="connsiteY2" fmla="*/ 510853 h 6858000"/>
              <a:gd name="connsiteX3" fmla="*/ 7086600 w 8223180"/>
              <a:gd name="connsiteY3" fmla="*/ 1962150 h 6858000"/>
              <a:gd name="connsiteX4" fmla="*/ 4114800 w 8223180"/>
              <a:gd name="connsiteY4" fmla="*/ 3352800 h 6858000"/>
              <a:gd name="connsiteX5" fmla="*/ 2781300 w 8223180"/>
              <a:gd name="connsiteY5" fmla="*/ 5848350 h 6858000"/>
              <a:gd name="connsiteX6" fmla="*/ 2000474 w 8223180"/>
              <a:gd name="connsiteY6" fmla="*/ 6809668 h 6858000"/>
              <a:gd name="connsiteX7" fmla="*/ 1947086 w 8223180"/>
              <a:gd name="connsiteY7" fmla="*/ 6858000 h 6858000"/>
              <a:gd name="connsiteX8" fmla="*/ 0 w 82231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180" h="6858000">
                <a:moveTo>
                  <a:pt x="0" y="0"/>
                </a:moveTo>
                <a:lnTo>
                  <a:pt x="8223180" y="0"/>
                </a:lnTo>
                <a:lnTo>
                  <a:pt x="8051006" y="510853"/>
                </a:lnTo>
                <a:cubicBezTo>
                  <a:pt x="7858125" y="1036141"/>
                  <a:pt x="7600950" y="1540669"/>
                  <a:pt x="7086600" y="1962150"/>
                </a:cubicBezTo>
                <a:cubicBezTo>
                  <a:pt x="6400800" y="2524125"/>
                  <a:pt x="4832350" y="2705100"/>
                  <a:pt x="4114800" y="3352800"/>
                </a:cubicBezTo>
                <a:cubicBezTo>
                  <a:pt x="3397250" y="4000500"/>
                  <a:pt x="3149600" y="5257800"/>
                  <a:pt x="2781300" y="5848350"/>
                </a:cubicBezTo>
                <a:cubicBezTo>
                  <a:pt x="2459038" y="6365082"/>
                  <a:pt x="2224286" y="6604695"/>
                  <a:pt x="2000474" y="6809668"/>
                </a:cubicBezTo>
                <a:lnTo>
                  <a:pt x="1947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4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矩形 7"/>
          <p:cNvSpPr/>
          <p:nvPr/>
        </p:nvSpPr>
        <p:spPr>
          <a:xfrm rot="16200000" flipH="1">
            <a:off x="2195144" y="754536"/>
            <a:ext cx="3908329" cy="8298605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699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82471" y="479802"/>
            <a:ext cx="29242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gradFill>
                  <a:gsLst>
                    <a:gs pos="0">
                      <a:schemeClr val="bg1">
                        <a:alpha val="40000"/>
                      </a:schemeClr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THREE</a:t>
            </a:r>
            <a:endParaRPr lang="zh-CN" altLang="en-US" sz="6600" dirty="0">
              <a:gradFill>
                <a:gsLst>
                  <a:gs pos="0">
                    <a:schemeClr val="bg1">
                      <a:alpha val="40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52864" y="1173104"/>
            <a:ext cx="1564416" cy="1753085"/>
            <a:chOff x="7935611" y="723862"/>
            <a:chExt cx="1564416" cy="1753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7935611" y="723862"/>
              <a:ext cx="1561716" cy="1753085"/>
              <a:chOff x="2118886" y="532726"/>
              <a:chExt cx="872581" cy="979505"/>
            </a:xfrm>
          </p:grpSpPr>
          <p:sp>
            <p:nvSpPr>
              <p:cNvPr id="32" name="Freeform 13"/>
              <p:cNvSpPr/>
              <p:nvPr/>
            </p:nvSpPr>
            <p:spPr bwMode="auto">
              <a:xfrm>
                <a:off x="2118886" y="532726"/>
                <a:ext cx="872581" cy="979505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solidFill>
                <a:schemeClr val="bg1">
                  <a:alpha val="1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198923" y="622570"/>
                <a:ext cx="712507" cy="799816"/>
              </a:xfrm>
              <a:custGeom>
                <a:avLst/>
                <a:gdLst>
                  <a:gd name="T0" fmla="*/ 1036 w 1102"/>
                  <a:gd name="T1" fmla="*/ 975 h 1238"/>
                  <a:gd name="T2" fmla="*/ 1102 w 1102"/>
                  <a:gd name="T3" fmla="*/ 861 h 1238"/>
                  <a:gd name="T4" fmla="*/ 1102 w 1102"/>
                  <a:gd name="T5" fmla="*/ 377 h 1238"/>
                  <a:gd name="T6" fmla="*/ 1036 w 1102"/>
                  <a:gd name="T7" fmla="*/ 262 h 1238"/>
                  <a:gd name="T8" fmla="*/ 617 w 1102"/>
                  <a:gd name="T9" fmla="*/ 21 h 1238"/>
                  <a:gd name="T10" fmla="*/ 485 w 1102"/>
                  <a:gd name="T11" fmla="*/ 21 h 1238"/>
                  <a:gd name="T12" fmla="*/ 66 w 1102"/>
                  <a:gd name="T13" fmla="*/ 262 h 1238"/>
                  <a:gd name="T14" fmla="*/ 0 w 1102"/>
                  <a:gd name="T15" fmla="*/ 377 h 1238"/>
                  <a:gd name="T16" fmla="*/ 0 w 1102"/>
                  <a:gd name="T17" fmla="*/ 861 h 1238"/>
                  <a:gd name="T18" fmla="*/ 66 w 1102"/>
                  <a:gd name="T19" fmla="*/ 975 h 1238"/>
                  <a:gd name="T20" fmla="*/ 485 w 1102"/>
                  <a:gd name="T21" fmla="*/ 1217 h 1238"/>
                  <a:gd name="T22" fmla="*/ 617 w 1102"/>
                  <a:gd name="T23" fmla="*/ 1217 h 1238"/>
                  <a:gd name="T24" fmla="*/ 1036 w 1102"/>
                  <a:gd name="T25" fmla="*/ 975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2" h="1238">
                    <a:moveTo>
                      <a:pt x="1036" y="975"/>
                    </a:moveTo>
                    <a:cubicBezTo>
                      <a:pt x="1073" y="954"/>
                      <a:pt x="1102" y="903"/>
                      <a:pt x="1102" y="861"/>
                    </a:cubicBezTo>
                    <a:cubicBezTo>
                      <a:pt x="1102" y="377"/>
                      <a:pt x="1102" y="377"/>
                      <a:pt x="1102" y="377"/>
                    </a:cubicBezTo>
                    <a:cubicBezTo>
                      <a:pt x="1102" y="335"/>
                      <a:pt x="1073" y="283"/>
                      <a:pt x="1036" y="262"/>
                    </a:cubicBezTo>
                    <a:cubicBezTo>
                      <a:pt x="617" y="21"/>
                      <a:pt x="617" y="21"/>
                      <a:pt x="617" y="21"/>
                    </a:cubicBezTo>
                    <a:cubicBezTo>
                      <a:pt x="581" y="0"/>
                      <a:pt x="521" y="0"/>
                      <a:pt x="485" y="21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30" y="283"/>
                      <a:pt x="0" y="335"/>
                      <a:pt x="0" y="377"/>
                    </a:cubicBezTo>
                    <a:cubicBezTo>
                      <a:pt x="0" y="861"/>
                      <a:pt x="0" y="861"/>
                      <a:pt x="0" y="861"/>
                    </a:cubicBezTo>
                    <a:cubicBezTo>
                      <a:pt x="0" y="903"/>
                      <a:pt x="30" y="954"/>
                      <a:pt x="66" y="975"/>
                    </a:cubicBezTo>
                    <a:cubicBezTo>
                      <a:pt x="485" y="1217"/>
                      <a:pt x="485" y="1217"/>
                      <a:pt x="485" y="1217"/>
                    </a:cubicBezTo>
                    <a:cubicBezTo>
                      <a:pt x="521" y="1238"/>
                      <a:pt x="581" y="1238"/>
                      <a:pt x="617" y="1217"/>
                    </a:cubicBezTo>
                    <a:lnTo>
                      <a:pt x="1036" y="9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6992E5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dist="1270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15626" y="1240680"/>
              <a:ext cx="1484401" cy="7683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63500" prstMaterial="plastic">
                <a:extrusionClr>
                  <a:schemeClr val="bg1"/>
                </a:extrusionClr>
              </a:sp3d>
            </a:bodyPr>
            <a:lstStyle>
              <a:defPPr>
                <a:defRPr lang="zh-CN"/>
              </a:defPPr>
              <a:lvl1pPr algn="ctr">
                <a:defRPr sz="6600" b="1">
                  <a:solidFill>
                    <a:srgbClr val="FF3052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E6FD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Century Gothic" panose="020B0502020202020204" pitchFamily="34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E6FD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58277" y="3296460"/>
            <a:ext cx="7155815" cy="973945"/>
            <a:chOff x="4403195" y="2816754"/>
            <a:chExt cx="7155815" cy="973945"/>
          </a:xfrm>
        </p:grpSpPr>
        <p:sp>
          <p:nvSpPr>
            <p:cNvPr id="13" name="矩形 12"/>
            <p:cNvSpPr/>
            <p:nvPr/>
          </p:nvSpPr>
          <p:spPr bwMode="auto">
            <a:xfrm>
              <a:off x="6093608" y="3457324"/>
              <a:ext cx="4636044" cy="333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拼多多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  瑞幸咖啡  肯德基   永辉超市</a:t>
              </a: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14" name="PA-文本框 8"/>
            <p:cNvSpPr txBox="1"/>
            <p:nvPr>
              <p:custDataLst>
                <p:tags r:id="rId1"/>
              </p:custDataLst>
            </p:nvPr>
          </p:nvSpPr>
          <p:spPr>
            <a:xfrm>
              <a:off x="4403195" y="2816754"/>
              <a:ext cx="715581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Century Gothic" panose="020B0502020202020204" pitchFamily="34" charset="0"/>
                </a:rPr>
                <a:t>案例分析成功利用小程序破局</a:t>
              </a:r>
              <a:endParaRPr lang="zh-CN" altLang="en-US" sz="3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sp>
        <p:nvSpPr>
          <p:cNvPr id="17" name="矩形 7"/>
          <p:cNvSpPr/>
          <p:nvPr/>
        </p:nvSpPr>
        <p:spPr>
          <a:xfrm rot="16200000" flipH="1">
            <a:off x="2175127" y="862445"/>
            <a:ext cx="3820432" cy="8170683"/>
          </a:xfrm>
          <a:custGeom>
            <a:avLst/>
            <a:gdLst>
              <a:gd name="connsiteX0" fmla="*/ 0 w 6780551"/>
              <a:gd name="connsiteY0" fmla="*/ 0 h 6858000"/>
              <a:gd name="connsiteX1" fmla="*/ 6780551 w 6780551"/>
              <a:gd name="connsiteY1" fmla="*/ 0 h 6858000"/>
              <a:gd name="connsiteX2" fmla="*/ 6780551 w 6780551"/>
              <a:gd name="connsiteY2" fmla="*/ 6858000 h 6858000"/>
              <a:gd name="connsiteX3" fmla="*/ 0 w 6780551"/>
              <a:gd name="connsiteY3" fmla="*/ 6858000 h 6858000"/>
              <a:gd name="connsiteX4" fmla="*/ 0 w 6780551"/>
              <a:gd name="connsiteY4" fmla="*/ 0 h 6858000"/>
              <a:gd name="connsiteX0-1" fmla="*/ 0 w 6780551"/>
              <a:gd name="connsiteY0-2" fmla="*/ 0 h 6858000"/>
              <a:gd name="connsiteX1-3" fmla="*/ 6780551 w 6780551"/>
              <a:gd name="connsiteY1-4" fmla="*/ 0 h 6858000"/>
              <a:gd name="connsiteX2-5" fmla="*/ 6780551 w 6780551"/>
              <a:gd name="connsiteY2-6" fmla="*/ 6858000 h 6858000"/>
              <a:gd name="connsiteX3-7" fmla="*/ 5006715 w 6780551"/>
              <a:gd name="connsiteY3-8" fmla="*/ 2840636 h 6858000"/>
              <a:gd name="connsiteX4-9" fmla="*/ 0 w 6780551"/>
              <a:gd name="connsiteY4-10" fmla="*/ 0 h 6858000"/>
              <a:gd name="connsiteX0-11" fmla="*/ 14955 w 6795506"/>
              <a:gd name="connsiteY0-12" fmla="*/ 0 h 6903542"/>
              <a:gd name="connsiteX1-13" fmla="*/ 6795506 w 6795506"/>
              <a:gd name="connsiteY1-14" fmla="*/ 0 h 6903542"/>
              <a:gd name="connsiteX2-15" fmla="*/ 6795506 w 6795506"/>
              <a:gd name="connsiteY2-16" fmla="*/ 6858000 h 6903542"/>
              <a:gd name="connsiteX3-17" fmla="*/ 5021670 w 6795506"/>
              <a:gd name="connsiteY3-18" fmla="*/ 2840636 h 6903542"/>
              <a:gd name="connsiteX4-19" fmla="*/ 14955 w 6795506"/>
              <a:gd name="connsiteY4-20" fmla="*/ 0 h 6903542"/>
              <a:gd name="connsiteX0-21" fmla="*/ 45542 w 7430479"/>
              <a:gd name="connsiteY0-22" fmla="*/ 0 h 6890591"/>
              <a:gd name="connsiteX1-23" fmla="*/ 6826093 w 7430479"/>
              <a:gd name="connsiteY1-24" fmla="*/ 0 h 6890591"/>
              <a:gd name="connsiteX2-25" fmla="*/ 6826093 w 7430479"/>
              <a:gd name="connsiteY2-26" fmla="*/ 6858000 h 6890591"/>
              <a:gd name="connsiteX3-27" fmla="*/ 5052257 w 7430479"/>
              <a:gd name="connsiteY3-28" fmla="*/ 2840636 h 6890591"/>
              <a:gd name="connsiteX4-29" fmla="*/ 45542 w 7430479"/>
              <a:gd name="connsiteY4-30" fmla="*/ 0 h 6890591"/>
              <a:gd name="connsiteX0-31" fmla="*/ 19978 w 6800529"/>
              <a:gd name="connsiteY0-32" fmla="*/ 0 h 6892052"/>
              <a:gd name="connsiteX1-33" fmla="*/ 6800529 w 6800529"/>
              <a:gd name="connsiteY1-34" fmla="*/ 0 h 6892052"/>
              <a:gd name="connsiteX2-35" fmla="*/ 6800529 w 6800529"/>
              <a:gd name="connsiteY2-36" fmla="*/ 6858000 h 6892052"/>
              <a:gd name="connsiteX3-37" fmla="*/ 5026693 w 6800529"/>
              <a:gd name="connsiteY3-38" fmla="*/ 2840636 h 6892052"/>
              <a:gd name="connsiteX4-39" fmla="*/ 19978 w 6800529"/>
              <a:gd name="connsiteY4-40" fmla="*/ 0 h 6892052"/>
              <a:gd name="connsiteX0-41" fmla="*/ 36145 w 6816696"/>
              <a:gd name="connsiteY0-42" fmla="*/ 0 h 6888529"/>
              <a:gd name="connsiteX1-43" fmla="*/ 6816696 w 6816696"/>
              <a:gd name="connsiteY1-44" fmla="*/ 0 h 6888529"/>
              <a:gd name="connsiteX2-45" fmla="*/ 6816696 w 6816696"/>
              <a:gd name="connsiteY2-46" fmla="*/ 6858000 h 6888529"/>
              <a:gd name="connsiteX3-47" fmla="*/ 3543844 w 6816696"/>
              <a:gd name="connsiteY3-48" fmla="*/ 2271010 h 6888529"/>
              <a:gd name="connsiteX4-49" fmla="*/ 36145 w 6816696"/>
              <a:gd name="connsiteY4-50" fmla="*/ 0 h 6888529"/>
              <a:gd name="connsiteX0-51" fmla="*/ 44206 w 6824757"/>
              <a:gd name="connsiteY0-52" fmla="*/ 0 h 6886681"/>
              <a:gd name="connsiteX1-53" fmla="*/ 6824757 w 6824757"/>
              <a:gd name="connsiteY1-54" fmla="*/ 0 h 6886681"/>
              <a:gd name="connsiteX2-55" fmla="*/ 6824757 w 6824757"/>
              <a:gd name="connsiteY2-56" fmla="*/ 6858000 h 6886681"/>
              <a:gd name="connsiteX3-57" fmla="*/ 3551905 w 6824757"/>
              <a:gd name="connsiteY3-58" fmla="*/ 2271010 h 6886681"/>
              <a:gd name="connsiteX4-59" fmla="*/ 44206 w 6824757"/>
              <a:gd name="connsiteY4-60" fmla="*/ 0 h 6886681"/>
              <a:gd name="connsiteX0-61" fmla="*/ 0 w 6780551"/>
              <a:gd name="connsiteY0-62" fmla="*/ 0 h 6886681"/>
              <a:gd name="connsiteX1-63" fmla="*/ 6780551 w 6780551"/>
              <a:gd name="connsiteY1-64" fmla="*/ 0 h 6886681"/>
              <a:gd name="connsiteX2-65" fmla="*/ 6780551 w 6780551"/>
              <a:gd name="connsiteY2-66" fmla="*/ 6858000 h 6886681"/>
              <a:gd name="connsiteX3-67" fmla="*/ 3507699 w 6780551"/>
              <a:gd name="connsiteY3-68" fmla="*/ 2271010 h 6886681"/>
              <a:gd name="connsiteX4-69" fmla="*/ 0 w 6780551"/>
              <a:gd name="connsiteY4-70" fmla="*/ 0 h 6886681"/>
              <a:gd name="connsiteX0-71" fmla="*/ 0 w 6780551"/>
              <a:gd name="connsiteY0-72" fmla="*/ 0 h 6890416"/>
              <a:gd name="connsiteX1-73" fmla="*/ 6780551 w 6780551"/>
              <a:gd name="connsiteY1-74" fmla="*/ 0 h 6890416"/>
              <a:gd name="connsiteX2-75" fmla="*/ 6780551 w 6780551"/>
              <a:gd name="connsiteY2-76" fmla="*/ 6858000 h 6890416"/>
              <a:gd name="connsiteX3-77" fmla="*/ 3462729 w 6780551"/>
              <a:gd name="connsiteY3-78" fmla="*/ 2945567 h 6890416"/>
              <a:gd name="connsiteX4-79" fmla="*/ 0 w 6780551"/>
              <a:gd name="connsiteY4-80" fmla="*/ 0 h 6890416"/>
              <a:gd name="connsiteX0-81" fmla="*/ 0 w 6780551"/>
              <a:gd name="connsiteY0-82" fmla="*/ 0 h 6896677"/>
              <a:gd name="connsiteX1-83" fmla="*/ 6780551 w 6780551"/>
              <a:gd name="connsiteY1-84" fmla="*/ 0 h 6896677"/>
              <a:gd name="connsiteX2-85" fmla="*/ 6780551 w 6780551"/>
              <a:gd name="connsiteY2-86" fmla="*/ 6858000 h 6896677"/>
              <a:gd name="connsiteX3-87" fmla="*/ 3462729 w 6780551"/>
              <a:gd name="connsiteY3-88" fmla="*/ 2945567 h 6896677"/>
              <a:gd name="connsiteX4-89" fmla="*/ 0 w 6780551"/>
              <a:gd name="connsiteY4-90" fmla="*/ 0 h 6896677"/>
              <a:gd name="connsiteX0-91" fmla="*/ 0 w 6780551"/>
              <a:gd name="connsiteY0-92" fmla="*/ 0 h 6895659"/>
              <a:gd name="connsiteX1-93" fmla="*/ 6780551 w 6780551"/>
              <a:gd name="connsiteY1-94" fmla="*/ 0 h 6895659"/>
              <a:gd name="connsiteX2-95" fmla="*/ 6780551 w 6780551"/>
              <a:gd name="connsiteY2-96" fmla="*/ 6858000 h 6895659"/>
              <a:gd name="connsiteX3-97" fmla="*/ 3462729 w 6780551"/>
              <a:gd name="connsiteY3-98" fmla="*/ 2945567 h 6895659"/>
              <a:gd name="connsiteX4-99" fmla="*/ 0 w 6780551"/>
              <a:gd name="connsiteY4-100" fmla="*/ 0 h 6895659"/>
              <a:gd name="connsiteX0-101" fmla="*/ 0 w 6780551"/>
              <a:gd name="connsiteY0-102" fmla="*/ 0 h 6901510"/>
              <a:gd name="connsiteX1-103" fmla="*/ 6780551 w 6780551"/>
              <a:gd name="connsiteY1-104" fmla="*/ 0 h 6901510"/>
              <a:gd name="connsiteX2-105" fmla="*/ 6780551 w 6780551"/>
              <a:gd name="connsiteY2-106" fmla="*/ 6858000 h 6901510"/>
              <a:gd name="connsiteX3-107" fmla="*/ 3462729 w 6780551"/>
              <a:gd name="connsiteY3-108" fmla="*/ 2945567 h 6901510"/>
              <a:gd name="connsiteX4-109" fmla="*/ 0 w 6780551"/>
              <a:gd name="connsiteY4-110" fmla="*/ 0 h 6901510"/>
              <a:gd name="connsiteX0-111" fmla="*/ 0 w 6780551"/>
              <a:gd name="connsiteY0-112" fmla="*/ 0 h 6858000"/>
              <a:gd name="connsiteX1-113" fmla="*/ 6780551 w 6780551"/>
              <a:gd name="connsiteY1-114" fmla="*/ 0 h 6858000"/>
              <a:gd name="connsiteX2-115" fmla="*/ 6780551 w 6780551"/>
              <a:gd name="connsiteY2-116" fmla="*/ 6858000 h 6858000"/>
              <a:gd name="connsiteX3-117" fmla="*/ 3462729 w 6780551"/>
              <a:gd name="connsiteY3-118" fmla="*/ 2945567 h 6858000"/>
              <a:gd name="connsiteX4-119" fmla="*/ 0 w 6780551"/>
              <a:gd name="connsiteY4-120" fmla="*/ 0 h 6858000"/>
              <a:gd name="connsiteX0-121" fmla="*/ 0 w 6780551"/>
              <a:gd name="connsiteY0-122" fmla="*/ 0 h 6858000"/>
              <a:gd name="connsiteX1-123" fmla="*/ 6780551 w 6780551"/>
              <a:gd name="connsiteY1-124" fmla="*/ 0 h 6858000"/>
              <a:gd name="connsiteX2-125" fmla="*/ 6780551 w 6780551"/>
              <a:gd name="connsiteY2-126" fmla="*/ 6858000 h 6858000"/>
              <a:gd name="connsiteX3-127" fmla="*/ 3462729 w 6780551"/>
              <a:gd name="connsiteY3-128" fmla="*/ 2945567 h 6858000"/>
              <a:gd name="connsiteX4-129" fmla="*/ 0 w 6780551"/>
              <a:gd name="connsiteY4-130" fmla="*/ 0 h 6858000"/>
              <a:gd name="connsiteX0-131" fmla="*/ 0 w 6780551"/>
              <a:gd name="connsiteY0-132" fmla="*/ 0 h 6858000"/>
              <a:gd name="connsiteX1-133" fmla="*/ 6780551 w 6780551"/>
              <a:gd name="connsiteY1-134" fmla="*/ 0 h 6858000"/>
              <a:gd name="connsiteX2-135" fmla="*/ 6780551 w 6780551"/>
              <a:gd name="connsiteY2-136" fmla="*/ 6858000 h 6858000"/>
              <a:gd name="connsiteX3-137" fmla="*/ 3502074 w 6780551"/>
              <a:gd name="connsiteY3-138" fmla="*/ 3138997 h 6858000"/>
              <a:gd name="connsiteX4-139" fmla="*/ 0 w 6780551"/>
              <a:gd name="connsiteY4-140" fmla="*/ 0 h 6858000"/>
              <a:gd name="connsiteX0-141" fmla="*/ 0 w 6780551"/>
              <a:gd name="connsiteY0-142" fmla="*/ 0 h 6858000"/>
              <a:gd name="connsiteX1-143" fmla="*/ 6780551 w 6780551"/>
              <a:gd name="connsiteY1-144" fmla="*/ 0 h 6858000"/>
              <a:gd name="connsiteX2-145" fmla="*/ 6780551 w 6780551"/>
              <a:gd name="connsiteY2-146" fmla="*/ 6858000 h 6858000"/>
              <a:gd name="connsiteX3-147" fmla="*/ 3502074 w 6780551"/>
              <a:gd name="connsiteY3-148" fmla="*/ 3138997 h 6858000"/>
              <a:gd name="connsiteX4-149" fmla="*/ 0 w 6780551"/>
              <a:gd name="connsiteY4-150" fmla="*/ 0 h 6858000"/>
              <a:gd name="connsiteX0-151" fmla="*/ 0 w 5637892"/>
              <a:gd name="connsiteY0-152" fmla="*/ 0 h 6858000"/>
              <a:gd name="connsiteX1-153" fmla="*/ 5637892 w 5637892"/>
              <a:gd name="connsiteY1-154" fmla="*/ 0 h 6858000"/>
              <a:gd name="connsiteX2-155" fmla="*/ 5637892 w 5637892"/>
              <a:gd name="connsiteY2-156" fmla="*/ 6858000 h 6858000"/>
              <a:gd name="connsiteX3-157" fmla="*/ 2359415 w 5637892"/>
              <a:gd name="connsiteY3-158" fmla="*/ 3138997 h 6858000"/>
              <a:gd name="connsiteX4-159" fmla="*/ 0 w 5637892"/>
              <a:gd name="connsiteY4-160" fmla="*/ 0 h 6858000"/>
              <a:gd name="connsiteX0-161" fmla="*/ 0 w 5637892"/>
              <a:gd name="connsiteY0-162" fmla="*/ 0 h 6858000"/>
              <a:gd name="connsiteX1-163" fmla="*/ 5637892 w 5637892"/>
              <a:gd name="connsiteY1-164" fmla="*/ 0 h 6858000"/>
              <a:gd name="connsiteX2-165" fmla="*/ 5637892 w 5637892"/>
              <a:gd name="connsiteY2-166" fmla="*/ 6858000 h 6858000"/>
              <a:gd name="connsiteX3-167" fmla="*/ 2359415 w 5637892"/>
              <a:gd name="connsiteY3-168" fmla="*/ 3138997 h 6858000"/>
              <a:gd name="connsiteX4-169" fmla="*/ 0 w 5637892"/>
              <a:gd name="connsiteY4-170" fmla="*/ 0 h 6858000"/>
              <a:gd name="connsiteX0-171" fmla="*/ 0 w 5637892"/>
              <a:gd name="connsiteY0-172" fmla="*/ 0 h 6858000"/>
              <a:gd name="connsiteX1-173" fmla="*/ 5637892 w 5637892"/>
              <a:gd name="connsiteY1-174" fmla="*/ 0 h 6858000"/>
              <a:gd name="connsiteX2-175" fmla="*/ 5637892 w 5637892"/>
              <a:gd name="connsiteY2-176" fmla="*/ 6858000 h 6858000"/>
              <a:gd name="connsiteX3-177" fmla="*/ 2936431 w 5637892"/>
              <a:gd name="connsiteY3-178" fmla="*/ 2376997 h 6858000"/>
              <a:gd name="connsiteX4-179" fmla="*/ 0 w 5637892"/>
              <a:gd name="connsiteY4-180" fmla="*/ 0 h 6858000"/>
              <a:gd name="connsiteX0-181" fmla="*/ 0 w 5637892"/>
              <a:gd name="connsiteY0-182" fmla="*/ 0 h 6858000"/>
              <a:gd name="connsiteX1-183" fmla="*/ 5637892 w 5637892"/>
              <a:gd name="connsiteY1-184" fmla="*/ 0 h 6858000"/>
              <a:gd name="connsiteX2-185" fmla="*/ 5637892 w 5637892"/>
              <a:gd name="connsiteY2-186" fmla="*/ 6858000 h 6858000"/>
              <a:gd name="connsiteX3-187" fmla="*/ 2936431 w 5637892"/>
              <a:gd name="connsiteY3-188" fmla="*/ 2376997 h 6858000"/>
              <a:gd name="connsiteX4-189" fmla="*/ 0 w 5637892"/>
              <a:gd name="connsiteY4-190" fmla="*/ 0 h 6858000"/>
              <a:gd name="connsiteX0-191" fmla="*/ 0 w 5637892"/>
              <a:gd name="connsiteY0-192" fmla="*/ 0 h 6866351"/>
              <a:gd name="connsiteX1-193" fmla="*/ 5637892 w 5637892"/>
              <a:gd name="connsiteY1-194" fmla="*/ 0 h 6866351"/>
              <a:gd name="connsiteX2-195" fmla="*/ 5637892 w 5637892"/>
              <a:gd name="connsiteY2-196" fmla="*/ 6858000 h 6866351"/>
              <a:gd name="connsiteX3-197" fmla="*/ 2936431 w 5637892"/>
              <a:gd name="connsiteY3-198" fmla="*/ 2376997 h 6866351"/>
              <a:gd name="connsiteX4-199" fmla="*/ 0 w 5637892"/>
              <a:gd name="connsiteY4-200" fmla="*/ 0 h 6866351"/>
              <a:gd name="connsiteX0-201" fmla="*/ 0 w 5637892"/>
              <a:gd name="connsiteY0-202" fmla="*/ 0 h 6866591"/>
              <a:gd name="connsiteX1-203" fmla="*/ 5637892 w 5637892"/>
              <a:gd name="connsiteY1-204" fmla="*/ 0 h 6866591"/>
              <a:gd name="connsiteX2-205" fmla="*/ 5637892 w 5637892"/>
              <a:gd name="connsiteY2-206" fmla="*/ 6858000 h 6866591"/>
              <a:gd name="connsiteX3-207" fmla="*/ 3186475 w 5637892"/>
              <a:gd name="connsiteY3-208" fmla="*/ 2482102 h 6866591"/>
              <a:gd name="connsiteX4-209" fmla="*/ 0 w 5637892"/>
              <a:gd name="connsiteY4-210" fmla="*/ 0 h 6866591"/>
              <a:gd name="connsiteX0-211" fmla="*/ 0 w 5637892"/>
              <a:gd name="connsiteY0-212" fmla="*/ 0 h 6867144"/>
              <a:gd name="connsiteX1-213" fmla="*/ 5637892 w 5637892"/>
              <a:gd name="connsiteY1-214" fmla="*/ 0 h 6867144"/>
              <a:gd name="connsiteX2-215" fmla="*/ 5637892 w 5637892"/>
              <a:gd name="connsiteY2-216" fmla="*/ 6858000 h 6867144"/>
              <a:gd name="connsiteX3-217" fmla="*/ 3186475 w 5637892"/>
              <a:gd name="connsiteY3-218" fmla="*/ 2482102 h 6867144"/>
              <a:gd name="connsiteX4-219" fmla="*/ 0 w 5637892"/>
              <a:gd name="connsiteY4-220" fmla="*/ 0 h 6867144"/>
              <a:gd name="connsiteX0-221" fmla="*/ 0 w 5637892"/>
              <a:gd name="connsiteY0-222" fmla="*/ 0 h 6866382"/>
              <a:gd name="connsiteX1-223" fmla="*/ 5637892 w 5637892"/>
              <a:gd name="connsiteY1-224" fmla="*/ 0 h 6866382"/>
              <a:gd name="connsiteX2-225" fmla="*/ 5637892 w 5637892"/>
              <a:gd name="connsiteY2-226" fmla="*/ 6858000 h 6866382"/>
              <a:gd name="connsiteX3-227" fmla="*/ 3186475 w 5637892"/>
              <a:gd name="connsiteY3-228" fmla="*/ 2482102 h 6866382"/>
              <a:gd name="connsiteX4-229" fmla="*/ 0 w 5637892"/>
              <a:gd name="connsiteY4-230" fmla="*/ 0 h 6866382"/>
              <a:gd name="connsiteX0-231" fmla="*/ 0 w 5637892"/>
              <a:gd name="connsiteY0-232" fmla="*/ 0 h 6866880"/>
              <a:gd name="connsiteX1-233" fmla="*/ 5637892 w 5637892"/>
              <a:gd name="connsiteY1-234" fmla="*/ 0 h 6866880"/>
              <a:gd name="connsiteX2-235" fmla="*/ 5637892 w 5637892"/>
              <a:gd name="connsiteY2-236" fmla="*/ 6858000 h 6866880"/>
              <a:gd name="connsiteX3-237" fmla="*/ 2917205 w 5637892"/>
              <a:gd name="connsiteY3-238" fmla="*/ 2692311 h 6866880"/>
              <a:gd name="connsiteX4-239" fmla="*/ 0 w 5637892"/>
              <a:gd name="connsiteY4-240" fmla="*/ 0 h 6866880"/>
              <a:gd name="connsiteX0-241" fmla="*/ 0 w 5637892"/>
              <a:gd name="connsiteY0-242" fmla="*/ 0 h 6867047"/>
              <a:gd name="connsiteX1-243" fmla="*/ 5637892 w 5637892"/>
              <a:gd name="connsiteY1-244" fmla="*/ 0 h 6867047"/>
              <a:gd name="connsiteX2-245" fmla="*/ 5637892 w 5637892"/>
              <a:gd name="connsiteY2-246" fmla="*/ 6858000 h 6867047"/>
              <a:gd name="connsiteX3-247" fmla="*/ 2917205 w 5637892"/>
              <a:gd name="connsiteY3-248" fmla="*/ 2692311 h 6867047"/>
              <a:gd name="connsiteX4-249" fmla="*/ 0 w 5637892"/>
              <a:gd name="connsiteY4-250" fmla="*/ 0 h 6867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37892" h="6867047">
                <a:moveTo>
                  <a:pt x="0" y="0"/>
                </a:moveTo>
                <a:lnTo>
                  <a:pt x="5637892" y="0"/>
                </a:lnTo>
                <a:lnTo>
                  <a:pt x="5637892" y="6858000"/>
                </a:lnTo>
                <a:cubicBezTo>
                  <a:pt x="4115110" y="7062305"/>
                  <a:pt x="3699357" y="3749400"/>
                  <a:pt x="2917205" y="2692311"/>
                </a:cubicBezTo>
                <a:cubicBezTo>
                  <a:pt x="2135053" y="1635222"/>
                  <a:pt x="4164" y="1432810"/>
                  <a:pt x="0" y="0"/>
                </a:cubicBezTo>
                <a:close/>
              </a:path>
            </a:pathLst>
          </a:custGeom>
          <a:solidFill>
            <a:srgbClr val="4E8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991" y="2260081"/>
            <a:ext cx="5929870" cy="444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-4.44444E-6 L -4.16667E-7 0.14005 " pathEditMode="relative" rAng="0" ptsTypes="AA">
                                      <p:cBhvr>
                                        <p:cTn id="31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4" grpId="0" animBg="1"/>
      <p:bldP spid="28" grpId="0"/>
      <p:bldP spid="17" grpId="0" animBg="1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4.3.3"/>
  <p:tag name="KSO_WM_DIAGRAM_VIRTUALLY_FRAME" val="{&quot;height&quot;:440.56976160963313,&quot;left&quot;:359.6703149606298,&quot;top&quot;:82.62102579194155,&quot;width&quot;:526.1885897928304}"/>
</p:tagLst>
</file>

<file path=ppt/tags/tag100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1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2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3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4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5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6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7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8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09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10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1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2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3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4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5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6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7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118.xml><?xml version="1.0" encoding="utf-8"?>
<p:tagLst xmlns:p="http://schemas.openxmlformats.org/presentationml/2006/main">
  <p:tag name="PA" val="v4.3.3"/>
</p:tagLst>
</file>

<file path=ppt/tags/tag119.xml><?xml version="1.0" encoding="utf-8"?>
<p:tagLst xmlns:p="http://schemas.openxmlformats.org/presentationml/2006/main">
  <p:tag name="PA" val="v4.3.3"/>
</p:tagLst>
</file>

<file path=ppt/tags/tag12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20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1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2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3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4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5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6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7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8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29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.xml><?xml version="1.0" encoding="utf-8"?>
<p:tagLst xmlns:p="http://schemas.openxmlformats.org/presentationml/2006/main">
  <p:tag name="PA" val="v4.3.3"/>
  <p:tag name="KSO_WM_DIAGRAM_VIRTUALLY_FRAME" val="{&quot;height&quot;:440.56976160963313,&quot;left&quot;:359.6703149606298,&quot;top&quot;:82.62102579194155,&quot;width&quot;:526.1885897928304}"/>
</p:tagLst>
</file>

<file path=ppt/tags/tag130.xml><?xml version="1.0" encoding="utf-8"?>
<p:tagLst xmlns:p="http://schemas.openxmlformats.org/presentationml/2006/main">
  <p:tag name="PA" val="v4.3.3"/>
</p:tagLst>
</file>

<file path=ppt/tags/tag131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2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3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4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5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6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7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8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39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4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40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41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42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43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44.xml><?xml version="1.0" encoding="utf-8"?>
<p:tagLst xmlns:p="http://schemas.openxmlformats.org/presentationml/2006/main">
  <p:tag name="KSO_WM_DIAGRAM_VIRTUALLY_FRAME" val="{&quot;height&quot;:449.00587091463285,&quot;left&quot;:98.81228346456693,&quot;top&quot;:103.05137317985528,&quot;width&quot;:777.9528346456693}"/>
</p:tagLst>
</file>

<file path=ppt/tags/tag145.xml><?xml version="1.0" encoding="utf-8"?>
<p:tagLst xmlns:p="http://schemas.openxmlformats.org/presentationml/2006/main">
  <p:tag name="PA" val="v4.3.3"/>
</p:tagLst>
</file>

<file path=ppt/tags/tag146.xml><?xml version="1.0" encoding="utf-8"?>
<p:tagLst xmlns:p="http://schemas.openxmlformats.org/presentationml/2006/main">
  <p:tag name="PA" val="v4.3.3"/>
</p:tagLst>
</file>

<file path=ppt/tags/tag147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48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49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50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1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2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3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4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5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6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7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8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59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60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1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2.xml><?xml version="1.0" encoding="utf-8"?>
<p:tagLst xmlns:p="http://schemas.openxmlformats.org/presentationml/2006/main">
  <p:tag name="PA" val="v4.3.3"/>
</p:tagLst>
</file>

<file path=ppt/tags/tag163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4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5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6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7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8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69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70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1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2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3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4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5.xml><?xml version="1.0" encoding="utf-8"?>
<p:tagLst xmlns:p="http://schemas.openxmlformats.org/presentationml/2006/main">
  <p:tag name="PA" val="v4.0.0"/>
  <p:tag name="KSO_WM_DIAGRAM_VIRTUALLY_FRAME" val="{&quot;height&quot;:384.8825984251969,&quot;left&quot;:255.82047244094483,&quot;top&quot;:108.06732283464567,&quot;width&quot;:627.1443307086614}"/>
</p:tagLst>
</file>

<file path=ppt/tags/tag176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7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78.xml><?xml version="1.0" encoding="utf-8"?>
<p:tagLst xmlns:p="http://schemas.openxmlformats.org/presentationml/2006/main">
  <p:tag name="PA" val="v4.0.0"/>
  <p:tag name="KSO_WM_DIAGRAM_VIRTUALLY_FRAME" val="{&quot;height&quot;:384.8825984251969,&quot;left&quot;:255.82047244094483,&quot;top&quot;:108.06732283464567,&quot;width&quot;:627.1443307086614}"/>
</p:tagLst>
</file>

<file path=ppt/tags/tag179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8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80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81.xml><?xml version="1.0" encoding="utf-8"?>
<p:tagLst xmlns:p="http://schemas.openxmlformats.org/presentationml/2006/main">
  <p:tag name="PA" val="v4.0.0"/>
  <p:tag name="KSO_WM_DIAGRAM_VIRTUALLY_FRAME" val="{&quot;height&quot;:384.8825984251969,&quot;left&quot;:255.82047244094483,&quot;top&quot;:108.06732283464567,&quot;width&quot;:627.1443307086614}"/>
</p:tagLst>
</file>

<file path=ppt/tags/tag182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83.xml><?xml version="1.0" encoding="utf-8"?>
<p:tagLst xmlns:p="http://schemas.openxmlformats.org/presentationml/2006/main">
  <p:tag name="PA" val="v4.0.0"/>
</p:tagLst>
</file>

<file path=ppt/tags/tag184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85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86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87.xml><?xml version="1.0" encoding="utf-8"?>
<p:tagLst xmlns:p="http://schemas.openxmlformats.org/presentationml/2006/main">
  <p:tag name="PA" val="v4.3.3"/>
</p:tagLst>
</file>

<file path=ppt/tags/tag188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89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9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190.xml><?xml version="1.0" encoding="utf-8"?>
<p:tagLst xmlns:p="http://schemas.openxmlformats.org/presentationml/2006/main">
  <p:tag name="PA" val="v4.0.0"/>
  <p:tag name="KSO_WM_DIAGRAM_VIRTUALLY_FRAME" val="{&quot;height&quot;:384.8825984251969,&quot;left&quot;:255.82047244094483,&quot;top&quot;:108.06732283464567,&quot;width&quot;:627.1443307086614}"/>
</p:tagLst>
</file>

<file path=ppt/tags/tag191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92.xml><?xml version="1.0" encoding="utf-8"?>
<p:tagLst xmlns:p="http://schemas.openxmlformats.org/presentationml/2006/main">
  <p:tag name="KSO_WM_DIAGRAM_VIRTUALLY_FRAME" val="{&quot;height&quot;:384.8825984251969,&quot;left&quot;:255.82047244094483,&quot;top&quot;:108.06732283464567,&quot;width&quot;:627.1443307086614}"/>
</p:tagLst>
</file>

<file path=ppt/tags/tag193.xml><?xml version="1.0" encoding="utf-8"?>
<p:tagLst xmlns:p="http://schemas.openxmlformats.org/presentationml/2006/main">
  <p:tag name="PA" val="v4.3.3"/>
</p:tagLst>
</file>

<file path=ppt/tags/tag194.xml><?xml version="1.0" encoding="utf-8"?>
<p:tagLst xmlns:p="http://schemas.openxmlformats.org/presentationml/2006/main">
  <p:tag name="PA" val="v4.3.3"/>
</p:tagLst>
</file>

<file path=ppt/tags/tag195.xml><?xml version="1.0" encoding="utf-8"?>
<p:tagLst xmlns:p="http://schemas.openxmlformats.org/presentationml/2006/main">
  <p:tag name="KSO_WM_DIAGRAM_VIRTUALLY_FRAME" val="{&quot;height&quot;:419.1890412743347,&quot;left&quot;:44,&quot;top&quot;:91.33755905511812,&quot;width&quot;:607.0044094488188}"/>
</p:tagLst>
</file>

<file path=ppt/tags/tag196.xml><?xml version="1.0" encoding="utf-8"?>
<p:tagLst xmlns:p="http://schemas.openxmlformats.org/presentationml/2006/main">
  <p:tag name="PA" val="v4.0.0"/>
</p:tagLst>
</file>

<file path=ppt/tags/tag197.xml><?xml version="1.0" encoding="utf-8"?>
<p:tagLst xmlns:p="http://schemas.openxmlformats.org/presentationml/2006/main">
  <p:tag name="PA" val="v4.0.0"/>
</p:tagLst>
</file>

<file path=ppt/tags/tag198.xml><?xml version="1.0" encoding="utf-8"?>
<p:tagLst xmlns:p="http://schemas.openxmlformats.org/presentationml/2006/main">
  <p:tag name="PA" val="v4.0.0"/>
</p:tagLst>
</file>

<file path=ppt/tags/tag19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0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00.xml><?xml version="1.0" encoding="utf-8"?>
<p:tagLst xmlns:p="http://schemas.openxmlformats.org/presentationml/2006/main">
  <p:tag name="PA" val="v4.3.3"/>
</p:tagLst>
</file>

<file path=ppt/tags/tag201.xml><?xml version="1.0" encoding="utf-8"?>
<p:tagLst xmlns:p="http://schemas.openxmlformats.org/presentationml/2006/main">
  <p:tag name="PA" val="v4.3.3"/>
</p:tagLst>
</file>

<file path=ppt/tags/tag202.xml><?xml version="1.0" encoding="utf-8"?>
<p:tagLst xmlns:p="http://schemas.openxmlformats.org/presentationml/2006/main">
  <p:tag name="commondata" val="eyJoZGlkIjoiMDEzYmJmNWFhNWZmZWE0YTQ4M2U1NzMyNzczOGQ0MTAifQ=="/>
</p:tagLst>
</file>

<file path=ppt/tags/tag21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2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3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4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5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6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7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8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29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0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1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2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3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4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5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6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7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8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39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4.xml><?xml version="1.0" encoding="utf-8"?>
<p:tagLst xmlns:p="http://schemas.openxmlformats.org/presentationml/2006/main">
  <p:tag name="PA" val="v4.3.3"/>
  <p:tag name="KSO_WM_DIAGRAM_VIRTUALLY_FRAME" val="{&quot;height&quot;:440.56976160963313,&quot;left&quot;:359.6703149606298,&quot;top&quot;:82.62102579194155,&quot;width&quot;:526.1885897928304}"/>
</p:tagLst>
</file>

<file path=ppt/tags/tag40.xml><?xml version="1.0" encoding="utf-8"?>
<p:tagLst xmlns:p="http://schemas.openxmlformats.org/presentationml/2006/main">
  <p:tag name="PA" val="v4.3.3"/>
  <p:tag name="KSO_WM_DIAGRAM_VIRTUALLY_FRAME" val="{&quot;height&quot;:440.56976160963313,&quot;left&quot;:359.6703149606298,&quot;top&quot;:82.62102579194155,&quot;width&quot;:526.1885897928304}"/>
</p:tagLst>
</file>

<file path=ppt/tags/tag41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42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43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44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45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46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47.xml><?xml version="1.0" encoding="utf-8"?>
<p:tagLst xmlns:p="http://schemas.openxmlformats.org/presentationml/2006/main">
  <p:tag name="PA" val="v4.3.3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50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1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2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3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4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5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6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7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8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59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6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60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61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62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63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64.xml><?xml version="1.0" encoding="utf-8"?>
<p:tagLst xmlns:p="http://schemas.openxmlformats.org/presentationml/2006/main">
  <p:tag name="KSO_WM_DIAGRAM_VIRTUALLY_FRAME" val="{&quot;height&quot;:92.71377952755901,&quot;left&quot;:487.5685039370079,&quot;top&quot;:400.60590551181105,&quot;width&quot;:367.1479527559055}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PA" val="v4.3.3"/>
</p:tagLst>
</file>

<file path=ppt/tags/tag67.xml><?xml version="1.0" encoding="utf-8"?>
<p:tagLst xmlns:p="http://schemas.openxmlformats.org/presentationml/2006/main">
  <p:tag name="PA" val="v4.3.3"/>
</p:tagLst>
</file>

<file path=ppt/tags/tag68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69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.xml><?xml version="1.0" encoding="utf-8"?>
<p:tagLst xmlns:p="http://schemas.openxmlformats.org/presentationml/2006/main">
  <p:tag name="PA" val="v4.3.3"/>
  <p:tag name="KSO_WM_DIAGRAM_VIRTUALLY_FRAME" val="{&quot;height&quot;:440.56976160963313,&quot;left&quot;:359.6703149606298,&quot;top&quot;:82.62102579194155,&quot;width&quot;:526.1885897928304}"/>
</p:tagLst>
</file>

<file path=ppt/tags/tag70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1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2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3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4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5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6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7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8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79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80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1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2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3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4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5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6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7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8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89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9.xml><?xml version="1.0" encoding="utf-8"?>
<p:tagLst xmlns:p="http://schemas.openxmlformats.org/presentationml/2006/main">
  <p:tag name="KSO_WM_DIAGRAM_VIRTUALLY_FRAME" val="{&quot;height&quot;:440.56976160963313,&quot;left&quot;:359.6703149606298,&quot;top&quot;:82.62102579194155,&quot;width&quot;:526.1885897928304}"/>
</p:tagLst>
</file>

<file path=ppt/tags/tag90.xml><?xml version="1.0" encoding="utf-8"?>
<p:tagLst xmlns:p="http://schemas.openxmlformats.org/presentationml/2006/main">
  <p:tag name="PA" val="v4.3.3"/>
</p:tagLst>
</file>

<file path=ppt/tags/tag91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92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93.xml><?xml version="1.0" encoding="utf-8"?>
<p:tagLst xmlns:p="http://schemas.openxmlformats.org/presentationml/2006/main">
  <p:tag name="KSO_WM_DIAGRAM_VIRTUALLY_FRAME" val="{&quot;height&quot;:252.6367716535433,&quot;left&quot;:96.27858267716536,&quot;top&quot;:196.08574803149605,&quot;width&quot;:769.5000000000001}"/>
</p:tagLst>
</file>

<file path=ppt/tags/tag94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95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96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97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98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ags/tag99.xml><?xml version="1.0" encoding="utf-8"?>
<p:tagLst xmlns:p="http://schemas.openxmlformats.org/presentationml/2006/main">
  <p:tag name="KSO_WM_DIAGRAM_VIRTUALLY_FRAME" val="{&quot;height&quot;:242.5,&quot;left&quot;:96.27858267716536,&quot;top&quot;:196.08574803149605,&quot;width&quot;:769.500000000000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2425</Words>
  <Application>WPS 演示</Application>
  <PresentationFormat>宽屏</PresentationFormat>
  <Paragraphs>336</Paragraphs>
  <Slides>19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7" baseType="lpstr">
      <vt:lpstr>Arial</vt:lpstr>
      <vt:lpstr>宋体</vt:lpstr>
      <vt:lpstr>Wingdings</vt:lpstr>
      <vt:lpstr>思源黑体</vt:lpstr>
      <vt:lpstr>黑体</vt:lpstr>
      <vt:lpstr>Century Gothic</vt:lpstr>
      <vt:lpstr>微软雅黑</vt:lpstr>
      <vt:lpstr>思源宋体 CN Heavy</vt:lpstr>
      <vt:lpstr>Calibri</vt:lpstr>
      <vt:lpstr>Arial</vt:lpstr>
      <vt:lpstr>Segoe UI Light</vt:lpstr>
      <vt:lpstr>微软雅黑 Light</vt:lpstr>
      <vt:lpstr>阿里巴巴普惠体</vt:lpstr>
      <vt:lpstr>Segoe Print</vt:lpstr>
      <vt:lpstr>Arial Unicode MS</vt:lpstr>
      <vt:lpstr>Lato</vt:lpstr>
      <vt:lpstr>Gill Sans</vt:lpstr>
      <vt:lpstr>Segoe UI</vt:lpstr>
      <vt:lpstr>Gill Sans</vt:lpstr>
      <vt:lpstr>Calibri</vt:lpstr>
      <vt:lpstr>Gill Sans MT</vt:lpstr>
      <vt:lpstr>Verdana</vt:lpstr>
      <vt:lpstr>思源黑体 CN Medium</vt:lpstr>
      <vt:lpstr>思源黑体 CN Normal</vt:lpstr>
      <vt:lpstr>思源黑体 CN Bold</vt:lpstr>
      <vt:lpstr>Arial Unicode MS</vt:lpstr>
      <vt:lpstr>方正兰亭黑_GBK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互联网大数据时代</dc:title>
  <dc:creator>MA45522</dc:creator>
  <cp:lastModifiedBy>枫</cp:lastModifiedBy>
  <cp:revision>147</cp:revision>
  <dcterms:created xsi:type="dcterms:W3CDTF">2022-07-27T05:33:00Z</dcterms:created>
  <dcterms:modified xsi:type="dcterms:W3CDTF">2024-09-23T08:54:29Z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023E062CEC0C4BAA919291CE16AC09AA_12</vt:lpwstr>
  </property>
  <property fmtid="{D5CDD505-2E9C-101B-9397-08002B2CF9AE}" pid="3" name="KSOProductBuildVer">
    <vt:lpwstr>2052-12.1.0.17827</vt:lpwstr>
  </property>
</Properties>
</file>